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  <p:sldId id="261" r:id="rId5"/>
    <p:sldId id="269" r:id="rId6"/>
    <p:sldId id="27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718F9F-5DBE-4C37-9552-F5A160D2BA3A}" v="28" dt="2025-03-05T06:05:00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A718F9F-5DBE-4C37-9552-F5A160D2BA3A}"/>
    <pc:docChg chg="undo custSel addSld delSld modSld sldOrd">
      <pc:chgData name="Stewart Gale" userId="3647ddd2-6040-41ae-a96d-232c23482af8" providerId="ADAL" clId="{AA718F9F-5DBE-4C37-9552-F5A160D2BA3A}" dt="2025-03-05T06:06:05.002" v="370" actId="1076"/>
      <pc:docMkLst>
        <pc:docMk/>
      </pc:docMkLst>
      <pc:sldChg chg="del">
        <pc:chgData name="Stewart Gale" userId="3647ddd2-6040-41ae-a96d-232c23482af8" providerId="ADAL" clId="{AA718F9F-5DBE-4C37-9552-F5A160D2BA3A}" dt="2023-03-20T09:37:35.033" v="0" actId="47"/>
        <pc:sldMkLst>
          <pc:docMk/>
          <pc:sldMk cId="4038856059" sldId="256"/>
        </pc:sldMkLst>
      </pc:sldChg>
      <pc:sldChg chg="del">
        <pc:chgData name="Stewart Gale" userId="3647ddd2-6040-41ae-a96d-232c23482af8" providerId="ADAL" clId="{AA718F9F-5DBE-4C37-9552-F5A160D2BA3A}" dt="2023-03-20T09:37:35.358" v="1" actId="47"/>
        <pc:sldMkLst>
          <pc:docMk/>
          <pc:sldMk cId="1311097134" sldId="257"/>
        </pc:sldMkLst>
      </pc:sldChg>
      <pc:sldChg chg="add del">
        <pc:chgData name="Stewart Gale" userId="3647ddd2-6040-41ae-a96d-232c23482af8" providerId="ADAL" clId="{AA718F9F-5DBE-4C37-9552-F5A160D2BA3A}" dt="2023-03-20T09:37:37.983" v="3" actId="47"/>
        <pc:sldMkLst>
          <pc:docMk/>
          <pc:sldMk cId="3337140006" sldId="258"/>
        </pc:sldMkLst>
      </pc:sldChg>
      <pc:sldChg chg="addSp delSp modSp mod ord">
        <pc:chgData name="Stewart Gale" userId="3647ddd2-6040-41ae-a96d-232c23482af8" providerId="ADAL" clId="{AA718F9F-5DBE-4C37-9552-F5A160D2BA3A}" dt="2025-03-05T05:55:59.006" v="331" actId="20577"/>
        <pc:sldMkLst>
          <pc:docMk/>
          <pc:sldMk cId="3781132169" sldId="259"/>
        </pc:sldMkLst>
        <pc:spChg chg="mod">
          <ac:chgData name="Stewart Gale" userId="3647ddd2-6040-41ae-a96d-232c23482af8" providerId="ADAL" clId="{AA718F9F-5DBE-4C37-9552-F5A160D2BA3A}" dt="2025-03-05T05:55:54.910" v="329" actId="20577"/>
          <ac:spMkLst>
            <pc:docMk/>
            <pc:sldMk cId="3781132169" sldId="259"/>
            <ac:spMk id="34" creationId="{91FD01E8-4CCC-4A5C-C4CE-74C1C1CF1F6B}"/>
          </ac:spMkLst>
        </pc:spChg>
        <pc:spChg chg="mod">
          <ac:chgData name="Stewart Gale" userId="3647ddd2-6040-41ae-a96d-232c23482af8" providerId="ADAL" clId="{AA718F9F-5DBE-4C37-9552-F5A160D2BA3A}" dt="2025-03-05T05:55:59.006" v="331" actId="20577"/>
          <ac:spMkLst>
            <pc:docMk/>
            <pc:sldMk cId="3781132169" sldId="259"/>
            <ac:spMk id="35" creationId="{EF26B198-B992-8AD5-8A82-C8BD5E40582A}"/>
          </ac:spMkLst>
        </pc:spChg>
      </pc:sldChg>
      <pc:sldChg chg="addSp delSp modSp mod ord">
        <pc:chgData name="Stewart Gale" userId="3647ddd2-6040-41ae-a96d-232c23482af8" providerId="ADAL" clId="{AA718F9F-5DBE-4C37-9552-F5A160D2BA3A}" dt="2025-03-05T06:05:45.433" v="365" actId="14100"/>
        <pc:sldMkLst>
          <pc:docMk/>
          <pc:sldMk cId="1729262851" sldId="260"/>
        </pc:sldMkLst>
        <pc:picChg chg="del">
          <ac:chgData name="Stewart Gale" userId="3647ddd2-6040-41ae-a96d-232c23482af8" providerId="ADAL" clId="{AA718F9F-5DBE-4C37-9552-F5A160D2BA3A}" dt="2025-03-05T06:03:54.399" v="336" actId="478"/>
          <ac:picMkLst>
            <pc:docMk/>
            <pc:sldMk cId="1729262851" sldId="260"/>
            <ac:picMk id="3" creationId="{85A9F0E2-DC06-38B1-78C3-36FC4D691100}"/>
          </ac:picMkLst>
        </pc:picChg>
        <pc:picChg chg="add mod modCrop">
          <ac:chgData name="Stewart Gale" userId="3647ddd2-6040-41ae-a96d-232c23482af8" providerId="ADAL" clId="{AA718F9F-5DBE-4C37-9552-F5A160D2BA3A}" dt="2025-03-05T06:05:45.433" v="365" actId="14100"/>
          <ac:picMkLst>
            <pc:docMk/>
            <pc:sldMk cId="1729262851" sldId="260"/>
            <ac:picMk id="4" creationId="{8F556957-909F-481B-E9D2-0E989B8AF37A}"/>
          </ac:picMkLst>
        </pc:picChg>
        <pc:picChg chg="add mod modCrop">
          <ac:chgData name="Stewart Gale" userId="3647ddd2-6040-41ae-a96d-232c23482af8" providerId="ADAL" clId="{AA718F9F-5DBE-4C37-9552-F5A160D2BA3A}" dt="2025-03-05T06:05:40.563" v="363" actId="1076"/>
          <ac:picMkLst>
            <pc:docMk/>
            <pc:sldMk cId="1729262851" sldId="260"/>
            <ac:picMk id="6" creationId="{481A5155-150F-9260-87F0-FD3D7E877475}"/>
          </ac:picMkLst>
        </pc:picChg>
        <pc:picChg chg="del">
          <ac:chgData name="Stewart Gale" userId="3647ddd2-6040-41ae-a96d-232c23482af8" providerId="ADAL" clId="{AA718F9F-5DBE-4C37-9552-F5A160D2BA3A}" dt="2025-03-05T06:03:54.399" v="336" actId="478"/>
          <ac:picMkLst>
            <pc:docMk/>
            <pc:sldMk cId="1729262851" sldId="260"/>
            <ac:picMk id="7" creationId="{B7C8C23B-C3B1-08B5-6667-E5BF5A2558CF}"/>
          </ac:picMkLst>
        </pc:picChg>
        <pc:picChg chg="add mod modCrop">
          <ac:chgData name="Stewart Gale" userId="3647ddd2-6040-41ae-a96d-232c23482af8" providerId="ADAL" clId="{AA718F9F-5DBE-4C37-9552-F5A160D2BA3A}" dt="2025-03-05T06:05:38.712" v="362" actId="1076"/>
          <ac:picMkLst>
            <pc:docMk/>
            <pc:sldMk cId="1729262851" sldId="260"/>
            <ac:picMk id="8" creationId="{02943189-5CC6-9000-C9F9-9B3FA5820E73}"/>
          </ac:picMkLst>
        </pc:picChg>
      </pc:sldChg>
      <pc:sldChg chg="addSp delSp modSp new mod ord">
        <pc:chgData name="Stewart Gale" userId="3647ddd2-6040-41ae-a96d-232c23482af8" providerId="ADAL" clId="{AA718F9F-5DBE-4C37-9552-F5A160D2BA3A}" dt="2025-03-05T06:06:05.002" v="370" actId="1076"/>
        <pc:sldMkLst>
          <pc:docMk/>
          <pc:sldMk cId="1213273476" sldId="261"/>
        </pc:sldMkLst>
        <pc:spChg chg="mod">
          <ac:chgData name="Stewart Gale" userId="3647ddd2-6040-41ae-a96d-232c23482af8" providerId="ADAL" clId="{AA718F9F-5DBE-4C37-9552-F5A160D2BA3A}" dt="2025-03-05T06:06:05.002" v="370" actId="1076"/>
          <ac:spMkLst>
            <pc:docMk/>
            <pc:sldMk cId="1213273476" sldId="261"/>
            <ac:spMk id="7" creationId="{492E35B0-2A0B-A179-1660-1A60877E758B}"/>
          </ac:spMkLst>
        </pc:spChg>
        <pc:spChg chg="mod">
          <ac:chgData name="Stewart Gale" userId="3647ddd2-6040-41ae-a96d-232c23482af8" providerId="ADAL" clId="{AA718F9F-5DBE-4C37-9552-F5A160D2BA3A}" dt="2025-03-05T06:06:02.489" v="369" actId="1076"/>
          <ac:spMkLst>
            <pc:docMk/>
            <pc:sldMk cId="1213273476" sldId="261"/>
            <ac:spMk id="8" creationId="{D2D1CC50-54C6-9F0F-8291-0DF9E07846E3}"/>
          </ac:spMkLst>
        </pc:spChg>
        <pc:spChg chg="mod">
          <ac:chgData name="Stewart Gale" userId="3647ddd2-6040-41ae-a96d-232c23482af8" providerId="ADAL" clId="{AA718F9F-5DBE-4C37-9552-F5A160D2BA3A}" dt="2025-03-05T06:06:00.821" v="367" actId="1076"/>
          <ac:spMkLst>
            <pc:docMk/>
            <pc:sldMk cId="1213273476" sldId="261"/>
            <ac:spMk id="9" creationId="{D352723E-BB54-37B9-F33B-C1BC3B19469E}"/>
          </ac:spMkLst>
        </pc:spChg>
        <pc:picChg chg="mod modCrop">
          <ac:chgData name="Stewart Gale" userId="3647ddd2-6040-41ae-a96d-232c23482af8" providerId="ADAL" clId="{AA718F9F-5DBE-4C37-9552-F5A160D2BA3A}" dt="2025-03-05T06:05:54.880" v="366" actId="732"/>
          <ac:picMkLst>
            <pc:docMk/>
            <pc:sldMk cId="1213273476" sldId="261"/>
            <ac:picMk id="4" creationId="{BF52FCA9-1145-6DB4-A60D-ABA10BF659D0}"/>
          </ac:picMkLst>
        </pc:picChg>
      </pc:sldChg>
      <pc:sldChg chg="add ord">
        <pc:chgData name="Stewart Gale" userId="3647ddd2-6040-41ae-a96d-232c23482af8" providerId="ADAL" clId="{AA718F9F-5DBE-4C37-9552-F5A160D2BA3A}" dt="2025-03-05T06:01:58.117" v="333"/>
        <pc:sldMkLst>
          <pc:docMk/>
          <pc:sldMk cId="3833753136" sldId="269"/>
        </pc:sldMkLst>
      </pc:sldChg>
      <pc:sldChg chg="add">
        <pc:chgData name="Stewart Gale" userId="3647ddd2-6040-41ae-a96d-232c23482af8" providerId="ADAL" clId="{AA718F9F-5DBE-4C37-9552-F5A160D2BA3A}" dt="2025-03-05T05:50:54.107" v="327"/>
        <pc:sldMkLst>
          <pc:docMk/>
          <pc:sldMk cId="3020385728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83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099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70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65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03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18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36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966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193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11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120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08665-8AE8-4B2A-A7E4-4B687A3EEC8D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047BA-4A3B-43EB-B5F8-630760ADF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028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556957-909F-481B-E9D2-0E989B8AF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69" t="42732" r="52647" b="8962"/>
          <a:stretch/>
        </p:blipFill>
        <p:spPr>
          <a:xfrm>
            <a:off x="5096658" y="-1"/>
            <a:ext cx="6648135" cy="6865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1A5155-150F-9260-87F0-FD3D7E8774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02" t="26693" r="67879" b="57147"/>
          <a:stretch/>
        </p:blipFill>
        <p:spPr>
          <a:xfrm>
            <a:off x="954170" y="209862"/>
            <a:ext cx="3540581" cy="29755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943189-5CC6-9000-C9F9-9B3FA5820E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045" b="10744"/>
          <a:stretch/>
        </p:blipFill>
        <p:spPr>
          <a:xfrm>
            <a:off x="742012" y="3185410"/>
            <a:ext cx="3964899" cy="337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26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36914" y="2239347"/>
            <a:ext cx="92373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3714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2DEA4D-C29E-F1C0-7DC1-6EBD3D8DA9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15" t="11282" r="11686" b="8616"/>
          <a:stretch/>
        </p:blipFill>
        <p:spPr>
          <a:xfrm rot="16200000">
            <a:off x="3405319" y="-1463267"/>
            <a:ext cx="5536108" cy="108681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3D62FE-4E24-EBCF-8F79-B9ECB6AAF3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19" t="17763" r="51131" b="69799"/>
          <a:stretch/>
        </p:blipFill>
        <p:spPr>
          <a:xfrm>
            <a:off x="980900" y="113774"/>
            <a:ext cx="5115100" cy="1088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3904BA-D978-CA47-45EC-381FDCCD18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093"/>
          <a:stretch/>
        </p:blipFill>
        <p:spPr>
          <a:xfrm>
            <a:off x="6239229" y="50249"/>
            <a:ext cx="5114987" cy="12160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6F6C52-15F1-E961-296D-F5BFA7BEB230}"/>
              </a:ext>
            </a:extLst>
          </p:cNvPr>
          <p:cNvSpPr txBox="1"/>
          <p:nvPr/>
        </p:nvSpPr>
        <p:spPr>
          <a:xfrm>
            <a:off x="1963082" y="1999320"/>
            <a:ext cx="1057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Cube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0CD8E1-9DE3-2B59-94FA-F193E125C7FD}"/>
              </a:ext>
            </a:extLst>
          </p:cNvPr>
          <p:cNvSpPr txBox="1"/>
          <p:nvPr/>
        </p:nvSpPr>
        <p:spPr>
          <a:xfrm>
            <a:off x="1841162" y="2584095"/>
            <a:ext cx="139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Cuboid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896EFF-A954-6A7A-AA27-888573FCD41B}"/>
              </a:ext>
            </a:extLst>
          </p:cNvPr>
          <p:cNvSpPr txBox="1"/>
          <p:nvPr/>
        </p:nvSpPr>
        <p:spPr>
          <a:xfrm>
            <a:off x="1080655" y="3213092"/>
            <a:ext cx="2909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Triangular Prism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0A2769-209F-B406-EFC8-E0D4B41C56AD}"/>
              </a:ext>
            </a:extLst>
          </p:cNvPr>
          <p:cNvSpPr txBox="1"/>
          <p:nvPr/>
        </p:nvSpPr>
        <p:spPr>
          <a:xfrm>
            <a:off x="1431492" y="3797867"/>
            <a:ext cx="2207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Tetrahedron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725335-57D8-6F83-AC1B-9EAC44A946A2}"/>
              </a:ext>
            </a:extLst>
          </p:cNvPr>
          <p:cNvSpPr txBox="1"/>
          <p:nvPr/>
        </p:nvSpPr>
        <p:spPr>
          <a:xfrm>
            <a:off x="1123282" y="4346974"/>
            <a:ext cx="2972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Hexagonal Prism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C943B2-8AFA-839F-03D8-7770FDEC1F47}"/>
              </a:ext>
            </a:extLst>
          </p:cNvPr>
          <p:cNvSpPr txBox="1"/>
          <p:nvPr/>
        </p:nvSpPr>
        <p:spPr>
          <a:xfrm>
            <a:off x="1911712" y="6056571"/>
            <a:ext cx="1395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Sphere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990172-B82E-D3DD-A1BC-2640A9BB08D2}"/>
              </a:ext>
            </a:extLst>
          </p:cNvPr>
          <p:cNvSpPr txBox="1"/>
          <p:nvPr/>
        </p:nvSpPr>
        <p:spPr>
          <a:xfrm>
            <a:off x="1841162" y="4927312"/>
            <a:ext cx="1574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Cylinder 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17DFC-13E4-F3D5-3155-5A24865D096F}"/>
              </a:ext>
            </a:extLst>
          </p:cNvPr>
          <p:cNvSpPr txBox="1"/>
          <p:nvPr/>
        </p:nvSpPr>
        <p:spPr>
          <a:xfrm>
            <a:off x="842357" y="5534255"/>
            <a:ext cx="3402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Square based Pyramid 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3EAC72-870F-AE3A-320F-F05854F02AAF}"/>
              </a:ext>
            </a:extLst>
          </p:cNvPr>
          <p:cNvSpPr txBox="1"/>
          <p:nvPr/>
        </p:nvSpPr>
        <p:spPr>
          <a:xfrm>
            <a:off x="5009804" y="1999320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FF0160-C57E-D872-4D91-EE841BEB518E}"/>
              </a:ext>
            </a:extLst>
          </p:cNvPr>
          <p:cNvSpPr txBox="1"/>
          <p:nvPr/>
        </p:nvSpPr>
        <p:spPr>
          <a:xfrm>
            <a:off x="7412182" y="1999320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D20F26-0D4A-0B33-EB8C-8728F3BACE0A}"/>
              </a:ext>
            </a:extLst>
          </p:cNvPr>
          <p:cNvSpPr txBox="1"/>
          <p:nvPr/>
        </p:nvSpPr>
        <p:spPr>
          <a:xfrm>
            <a:off x="9856124" y="1999319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5D401E-9738-5ABF-1A98-270C5645DBEF}"/>
              </a:ext>
            </a:extLst>
          </p:cNvPr>
          <p:cNvSpPr txBox="1"/>
          <p:nvPr/>
        </p:nvSpPr>
        <p:spPr>
          <a:xfrm>
            <a:off x="5016828" y="2584095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2A8031-F20D-76F7-601E-BA9E74C958BA}"/>
              </a:ext>
            </a:extLst>
          </p:cNvPr>
          <p:cNvSpPr txBox="1"/>
          <p:nvPr/>
        </p:nvSpPr>
        <p:spPr>
          <a:xfrm>
            <a:off x="7419206" y="2584095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8B2050-8C56-AD86-9543-FE87A2952017}"/>
              </a:ext>
            </a:extLst>
          </p:cNvPr>
          <p:cNvSpPr txBox="1"/>
          <p:nvPr/>
        </p:nvSpPr>
        <p:spPr>
          <a:xfrm>
            <a:off x="9863148" y="2584094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C9E9F4-4F07-18B1-D2A5-5F4582AA5A93}"/>
              </a:ext>
            </a:extLst>
          </p:cNvPr>
          <p:cNvSpPr txBox="1"/>
          <p:nvPr/>
        </p:nvSpPr>
        <p:spPr>
          <a:xfrm>
            <a:off x="5040478" y="3168869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9C345F-4781-D0AE-791E-AA60A52E8A1B}"/>
              </a:ext>
            </a:extLst>
          </p:cNvPr>
          <p:cNvSpPr txBox="1"/>
          <p:nvPr/>
        </p:nvSpPr>
        <p:spPr>
          <a:xfrm>
            <a:off x="7442856" y="3168869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9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31C0F3-4F7B-CCF3-F9C3-DEF2CF765C9C}"/>
              </a:ext>
            </a:extLst>
          </p:cNvPr>
          <p:cNvSpPr txBox="1"/>
          <p:nvPr/>
        </p:nvSpPr>
        <p:spPr>
          <a:xfrm>
            <a:off x="9886798" y="3168868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6FE1C4-4990-566B-1953-8AB2E05032CB}"/>
              </a:ext>
            </a:extLst>
          </p:cNvPr>
          <p:cNvSpPr txBox="1"/>
          <p:nvPr/>
        </p:nvSpPr>
        <p:spPr>
          <a:xfrm>
            <a:off x="5040478" y="3765455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582F4C-3836-FF78-4107-45E0E175E87F}"/>
              </a:ext>
            </a:extLst>
          </p:cNvPr>
          <p:cNvSpPr txBox="1"/>
          <p:nvPr/>
        </p:nvSpPr>
        <p:spPr>
          <a:xfrm>
            <a:off x="7442856" y="3765455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73B82B-7E45-A0E3-D7F3-CF3750E1C193}"/>
              </a:ext>
            </a:extLst>
          </p:cNvPr>
          <p:cNvSpPr txBox="1"/>
          <p:nvPr/>
        </p:nvSpPr>
        <p:spPr>
          <a:xfrm>
            <a:off x="9886798" y="3765454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74D377-37B6-A80C-80D3-BCEC5ED6AB70}"/>
              </a:ext>
            </a:extLst>
          </p:cNvPr>
          <p:cNvSpPr txBox="1"/>
          <p:nvPr/>
        </p:nvSpPr>
        <p:spPr>
          <a:xfrm>
            <a:off x="5040478" y="4342252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618F9F-4CFE-C99B-323F-7E26B1D698AF}"/>
              </a:ext>
            </a:extLst>
          </p:cNvPr>
          <p:cNvSpPr txBox="1"/>
          <p:nvPr/>
        </p:nvSpPr>
        <p:spPr>
          <a:xfrm>
            <a:off x="7442856" y="4342252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1B4F0A-445D-4AE7-187F-4716F561AB4F}"/>
              </a:ext>
            </a:extLst>
          </p:cNvPr>
          <p:cNvSpPr txBox="1"/>
          <p:nvPr/>
        </p:nvSpPr>
        <p:spPr>
          <a:xfrm>
            <a:off x="9886798" y="4342251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50FC23-4AC2-C72A-FCCB-944E829C0779}"/>
              </a:ext>
            </a:extLst>
          </p:cNvPr>
          <p:cNvSpPr txBox="1"/>
          <p:nvPr/>
        </p:nvSpPr>
        <p:spPr>
          <a:xfrm>
            <a:off x="5046020" y="4963752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8A8A2F-0B2F-D6A2-5D38-60C5BEDFB8B0}"/>
              </a:ext>
            </a:extLst>
          </p:cNvPr>
          <p:cNvSpPr txBox="1"/>
          <p:nvPr/>
        </p:nvSpPr>
        <p:spPr>
          <a:xfrm>
            <a:off x="7448398" y="4963752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9671F4-91DE-9C50-1B7C-719FAC704C1F}"/>
              </a:ext>
            </a:extLst>
          </p:cNvPr>
          <p:cNvSpPr txBox="1"/>
          <p:nvPr/>
        </p:nvSpPr>
        <p:spPr>
          <a:xfrm>
            <a:off x="9892340" y="4963751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1D710E6-9296-DBC4-C7AC-BCCEC185175D}"/>
              </a:ext>
            </a:extLst>
          </p:cNvPr>
          <p:cNvSpPr txBox="1"/>
          <p:nvPr/>
        </p:nvSpPr>
        <p:spPr>
          <a:xfrm>
            <a:off x="5046020" y="5541877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FD01E8-4CCC-4A5C-C4CE-74C1C1CF1F6B}"/>
              </a:ext>
            </a:extLst>
          </p:cNvPr>
          <p:cNvSpPr txBox="1"/>
          <p:nvPr/>
        </p:nvSpPr>
        <p:spPr>
          <a:xfrm>
            <a:off x="7448398" y="5541877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26B198-B992-8AD5-8A82-C8BD5E40582A}"/>
              </a:ext>
            </a:extLst>
          </p:cNvPr>
          <p:cNvSpPr txBox="1"/>
          <p:nvPr/>
        </p:nvSpPr>
        <p:spPr>
          <a:xfrm>
            <a:off x="9892340" y="5541876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E179837-1DB4-9E5F-2F0B-C03E5548FE7A}"/>
              </a:ext>
            </a:extLst>
          </p:cNvPr>
          <p:cNvSpPr txBox="1"/>
          <p:nvPr/>
        </p:nvSpPr>
        <p:spPr>
          <a:xfrm>
            <a:off x="5068187" y="6113273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56F981-C3EB-04A4-8C3D-1082306585F0}"/>
              </a:ext>
            </a:extLst>
          </p:cNvPr>
          <p:cNvSpPr txBox="1"/>
          <p:nvPr/>
        </p:nvSpPr>
        <p:spPr>
          <a:xfrm>
            <a:off x="7470565" y="6113273"/>
            <a:ext cx="975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0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BA804D-979E-E352-4FF0-505BE5DE6CAC}"/>
              </a:ext>
            </a:extLst>
          </p:cNvPr>
          <p:cNvSpPr txBox="1"/>
          <p:nvPr/>
        </p:nvSpPr>
        <p:spPr>
          <a:xfrm>
            <a:off x="9914507" y="6113272"/>
            <a:ext cx="933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1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13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52FCA9-1145-6DB4-A60D-ABA10BF659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631" b="4751"/>
          <a:stretch/>
        </p:blipFill>
        <p:spPr>
          <a:xfrm>
            <a:off x="196790" y="1623752"/>
            <a:ext cx="8894282" cy="43348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57A913-4C2C-33BD-9E9C-5F261C5684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19" t="17763" r="51131" b="69799"/>
          <a:stretch/>
        </p:blipFill>
        <p:spPr>
          <a:xfrm>
            <a:off x="110859" y="177299"/>
            <a:ext cx="5935265" cy="12635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D10F09-2256-5D1B-BEE0-000E81B548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093"/>
          <a:stretch/>
        </p:blipFill>
        <p:spPr>
          <a:xfrm>
            <a:off x="6046124" y="141689"/>
            <a:ext cx="5849444" cy="1390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2E35B0-2A0B-A179-1660-1A60877E758B}"/>
              </a:ext>
            </a:extLst>
          </p:cNvPr>
          <p:cNvSpPr txBox="1"/>
          <p:nvPr/>
        </p:nvSpPr>
        <p:spPr>
          <a:xfrm>
            <a:off x="4131313" y="2122516"/>
            <a:ext cx="1025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No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D1CC50-54C6-9F0F-8291-0DF9E07846E3}"/>
              </a:ext>
            </a:extLst>
          </p:cNvPr>
          <p:cNvSpPr txBox="1"/>
          <p:nvPr/>
        </p:nvSpPr>
        <p:spPr>
          <a:xfrm>
            <a:off x="2884527" y="3791171"/>
            <a:ext cx="1025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No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52723E-BB54-37B9-F33B-C1BC3B19469E}"/>
              </a:ext>
            </a:extLst>
          </p:cNvPr>
          <p:cNvSpPr txBox="1"/>
          <p:nvPr/>
        </p:nvSpPr>
        <p:spPr>
          <a:xfrm>
            <a:off x="2790306" y="5494713"/>
            <a:ext cx="1025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No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273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51384" y="476672"/>
          <a:ext cx="10945215" cy="4752527"/>
        </p:xfrm>
        <a:graphic>
          <a:graphicData uri="http://schemas.openxmlformats.org/drawingml/2006/table">
            <a:tbl>
              <a:tblPr/>
              <a:tblGrid>
                <a:gridCol w="4368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6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6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3D Shape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Faces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Vertices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Edges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41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Cube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678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Cuboids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5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Square base pyramid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9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Tetrahedron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Hexagonal prism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Triangular prism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765883" y="5373216"/>
            <a:ext cx="65162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solidFill>
                  <a:srgbClr val="FF0000"/>
                </a:solidFill>
              </a:rPr>
              <a:t>E = V + F – 2</a:t>
            </a:r>
          </a:p>
        </p:txBody>
      </p:sp>
    </p:spTree>
    <p:extLst>
      <p:ext uri="{BB962C8B-B14F-4D97-AF65-F5344CB8AC3E}">
        <p14:creationId xmlns:p14="http://schemas.microsoft.com/office/powerpoint/2010/main" val="383375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1344" y="394994"/>
            <a:ext cx="117373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A Swiss Mathematician discovered a special relationship about faces, edges and vertices.</a:t>
            </a:r>
          </a:p>
          <a:p>
            <a:pPr algn="ctr"/>
            <a:endParaRPr lang="en-US" sz="3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This discovery is now known as 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</a:rPr>
              <a:t>Euler’s Theorem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en-US" sz="3600" dirty="0"/>
              <a:t> </a:t>
            </a:r>
            <a:endParaRPr lang="en-GB" sz="3600" dirty="0"/>
          </a:p>
        </p:txBody>
      </p:sp>
      <p:sp>
        <p:nvSpPr>
          <p:cNvPr id="6" name="Rectangle 5"/>
          <p:cNvSpPr/>
          <p:nvPr/>
        </p:nvSpPr>
        <p:spPr>
          <a:xfrm>
            <a:off x="1116356" y="3144550"/>
            <a:ext cx="9649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FF0000"/>
                </a:solidFill>
              </a:rPr>
              <a:t>Leonhard Euler  (1707-1783) 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4713414"/>
            <a:ext cx="1467822" cy="17495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64454" y="4653136"/>
            <a:ext cx="97930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Euler was the most prolific mathematical writer </a:t>
            </a:r>
          </a:p>
          <a:p>
            <a:pPr algn="ctr"/>
            <a:r>
              <a:rPr lang="en-US" sz="3600" dirty="0"/>
              <a:t>of all time, finding time (even with his 13 children) to publishing over 800 papers in his lifetime. </a:t>
            </a:r>
          </a:p>
        </p:txBody>
      </p:sp>
    </p:spTree>
    <p:extLst>
      <p:ext uri="{BB962C8B-B14F-4D97-AF65-F5344CB8AC3E}">
        <p14:creationId xmlns:p14="http://schemas.microsoft.com/office/powerpoint/2010/main" val="302038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138</Words>
  <Application>Microsoft Office PowerPoint</Application>
  <PresentationFormat>Widescreen</PresentationFormat>
  <Paragraphs>71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2020-04-12T15:50:57Z</dcterms:created>
  <dcterms:modified xsi:type="dcterms:W3CDTF">2025-03-05T06:06:09Z</dcterms:modified>
</cp:coreProperties>
</file>