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B101F2-EAAA-429A-A8DE-6491D999DF56}" v="5" dt="2023-05-03T04:49:27.5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72" d="100"/>
          <a:sy n="72" d="100"/>
        </p:scale>
        <p:origin x="42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9FB101F2-EAAA-429A-A8DE-6491D999DF56}"/>
    <pc:docChg chg="modSld">
      <pc:chgData name="Stewart Gale" userId="3647ddd2-6040-41ae-a96d-232c23482af8" providerId="ADAL" clId="{9FB101F2-EAAA-429A-A8DE-6491D999DF56}" dt="2023-05-03T04:49:27.595" v="5"/>
      <pc:docMkLst>
        <pc:docMk/>
      </pc:docMkLst>
      <pc:sldChg chg="modAnim">
        <pc:chgData name="Stewart Gale" userId="3647ddd2-6040-41ae-a96d-232c23482af8" providerId="ADAL" clId="{9FB101F2-EAAA-429A-A8DE-6491D999DF56}" dt="2023-05-03T04:49:20.978" v="2"/>
        <pc:sldMkLst>
          <pc:docMk/>
          <pc:sldMk cId="2982124952" sldId="259"/>
        </pc:sldMkLst>
      </pc:sldChg>
      <pc:sldChg chg="modSp mod modAnim">
        <pc:chgData name="Stewart Gale" userId="3647ddd2-6040-41ae-a96d-232c23482af8" providerId="ADAL" clId="{9FB101F2-EAAA-429A-A8DE-6491D999DF56}" dt="2023-05-03T04:49:27.595" v="5"/>
        <pc:sldMkLst>
          <pc:docMk/>
          <pc:sldMk cId="1241117410" sldId="260"/>
        </pc:sldMkLst>
        <pc:spChg chg="mod">
          <ac:chgData name="Stewart Gale" userId="3647ddd2-6040-41ae-a96d-232c23482af8" providerId="ADAL" clId="{9FB101F2-EAAA-429A-A8DE-6491D999DF56}" dt="2023-05-03T04:49:26.685" v="4" actId="1076"/>
          <ac:spMkLst>
            <pc:docMk/>
            <pc:sldMk cId="1241117410" sldId="260"/>
            <ac:spMk id="7" creationId="{00000000-0000-0000-0000-000000000000}"/>
          </ac:spMkLst>
        </pc:spChg>
        <pc:spChg chg="mod">
          <ac:chgData name="Stewart Gale" userId="3647ddd2-6040-41ae-a96d-232c23482af8" providerId="ADAL" clId="{9FB101F2-EAAA-429A-A8DE-6491D999DF56}" dt="2023-05-03T04:49:26.685" v="4" actId="1076"/>
          <ac:spMkLst>
            <pc:docMk/>
            <pc:sldMk cId="1241117410" sldId="260"/>
            <ac:spMk id="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9C49-CD4B-41B5-AB26-FA4F90A7579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62CA-2A83-4EDA-87AD-37FDBFA310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500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9C49-CD4B-41B5-AB26-FA4F90A7579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62CA-2A83-4EDA-87AD-37FDBFA310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47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9C49-CD4B-41B5-AB26-FA4F90A7579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62CA-2A83-4EDA-87AD-37FDBFA310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158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9C49-CD4B-41B5-AB26-FA4F90A7579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62CA-2A83-4EDA-87AD-37FDBFA310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304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9C49-CD4B-41B5-AB26-FA4F90A7579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62CA-2A83-4EDA-87AD-37FDBFA310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655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9C49-CD4B-41B5-AB26-FA4F90A7579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62CA-2A83-4EDA-87AD-37FDBFA310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481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9C49-CD4B-41B5-AB26-FA4F90A7579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62CA-2A83-4EDA-87AD-37FDBFA310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9306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9C49-CD4B-41B5-AB26-FA4F90A7579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62CA-2A83-4EDA-87AD-37FDBFA310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0087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9C49-CD4B-41B5-AB26-FA4F90A7579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62CA-2A83-4EDA-87AD-37FDBFA310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6408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9C49-CD4B-41B5-AB26-FA4F90A7579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62CA-2A83-4EDA-87AD-37FDBFA310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8717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9C49-CD4B-41B5-AB26-FA4F90A7579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62CA-2A83-4EDA-87AD-37FDBFA310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417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A9C49-CD4B-41B5-AB26-FA4F90A7579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862CA-2A83-4EDA-87AD-37FDBFA310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983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a36099c5-d522-41c4-a7b5-137658eec9d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26" b="9595"/>
          <a:stretch/>
        </p:blipFill>
        <p:spPr bwMode="auto">
          <a:xfrm>
            <a:off x="5904610" y="222139"/>
            <a:ext cx="6096000" cy="371924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580" t="9898" r="14006" b="23326"/>
          <a:stretch/>
        </p:blipFill>
        <p:spPr>
          <a:xfrm>
            <a:off x="161119" y="222138"/>
            <a:ext cx="5611528" cy="37192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711638" y="426405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45672" y="5510050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Most common wrong answer?</a:t>
            </a:r>
          </a:p>
        </p:txBody>
      </p:sp>
    </p:spTree>
    <p:extLst>
      <p:ext uri="{BB962C8B-B14F-4D97-AF65-F5344CB8AC3E}">
        <p14:creationId xmlns:p14="http://schemas.microsoft.com/office/powerpoint/2010/main" val="3331653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79418" y="2106855"/>
            <a:ext cx="906448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020965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a36099c5-d522-41c4-a7b5-137658eec9d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26" b="9595"/>
          <a:stretch/>
        </p:blipFill>
        <p:spPr bwMode="auto">
          <a:xfrm>
            <a:off x="5912562" y="175681"/>
            <a:ext cx="6096000" cy="419311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800" t="9898" r="14007" b="23326"/>
          <a:stretch/>
        </p:blipFill>
        <p:spPr>
          <a:xfrm>
            <a:off x="161365" y="160383"/>
            <a:ext cx="5611282" cy="420841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091437" y="4685473"/>
            <a:ext cx="100483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Worst answered question?</a:t>
            </a:r>
          </a:p>
        </p:txBody>
      </p:sp>
      <p:sp>
        <p:nvSpPr>
          <p:cNvPr id="2" name="Rectangle 1"/>
          <p:cNvSpPr/>
          <p:nvPr/>
        </p:nvSpPr>
        <p:spPr>
          <a:xfrm>
            <a:off x="5912562" y="160383"/>
            <a:ext cx="6096000" cy="420841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7794740" y="3940558"/>
            <a:ext cx="187644" cy="3693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÷</a:t>
            </a:r>
          </a:p>
        </p:txBody>
      </p:sp>
      <p:sp>
        <p:nvSpPr>
          <p:cNvPr id="8" name="Rectangle 7"/>
          <p:cNvSpPr/>
          <p:nvPr/>
        </p:nvSpPr>
        <p:spPr>
          <a:xfrm>
            <a:off x="7816086" y="3412886"/>
            <a:ext cx="187644" cy="3693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÷</a:t>
            </a:r>
          </a:p>
        </p:txBody>
      </p:sp>
    </p:spTree>
    <p:extLst>
      <p:ext uri="{BB962C8B-B14F-4D97-AF65-F5344CB8AC3E}">
        <p14:creationId xmlns:p14="http://schemas.microsoft.com/office/powerpoint/2010/main" val="864680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014932" y="1433667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B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848" t="47661" r="62030" b="36679"/>
          <a:stretch/>
        </p:blipFill>
        <p:spPr>
          <a:xfrm>
            <a:off x="1235825" y="4675224"/>
            <a:ext cx="5024408" cy="20880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205107" y="3164716"/>
            <a:ext cx="465688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They did a percentage increase not a </a:t>
            </a:r>
          </a:p>
          <a:p>
            <a:pPr algn="ctr"/>
            <a:r>
              <a:rPr lang="en-GB" sz="4000" dirty="0"/>
              <a:t>reverse percentage.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804" y="149167"/>
            <a:ext cx="6601679" cy="457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12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129793" y="1466656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9967" y="3165757"/>
            <a:ext cx="465688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They did a percentage increase not a </a:t>
            </a:r>
          </a:p>
          <a:p>
            <a:pPr algn="ctr"/>
            <a:r>
              <a:rPr lang="en-GB" sz="4000" dirty="0"/>
              <a:t>reverse percentage.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40115" t="49247" r="34656" b="37222"/>
          <a:stretch/>
        </p:blipFill>
        <p:spPr>
          <a:xfrm>
            <a:off x="1039117" y="4925034"/>
            <a:ext cx="5180591" cy="185228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7327" t="9898" r="14006" b="23326"/>
          <a:stretch/>
        </p:blipFill>
        <p:spPr>
          <a:xfrm>
            <a:off x="286870" y="139706"/>
            <a:ext cx="6841849" cy="478532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41117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38</Words>
  <Application>Microsoft Office PowerPoint</Application>
  <PresentationFormat>Widescreen</PresentationFormat>
  <Paragraphs>12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2019-12-19T19:54:36Z</dcterms:created>
  <dcterms:modified xsi:type="dcterms:W3CDTF">2023-05-03T04:49:33Z</dcterms:modified>
</cp:coreProperties>
</file>