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6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006D-6A03-46AA-B7A6-547985399009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8A3A6-974F-4C88-8753-2955E5E8AD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147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006D-6A03-46AA-B7A6-547985399009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8A3A6-974F-4C88-8753-2955E5E8AD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21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006D-6A03-46AA-B7A6-547985399009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8A3A6-974F-4C88-8753-2955E5E8AD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9210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006D-6A03-46AA-B7A6-547985399009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8A3A6-974F-4C88-8753-2955E5E8AD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9413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006D-6A03-46AA-B7A6-547985399009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8A3A6-974F-4C88-8753-2955E5E8AD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224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006D-6A03-46AA-B7A6-547985399009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8A3A6-974F-4C88-8753-2955E5E8AD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0530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006D-6A03-46AA-B7A6-547985399009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8A3A6-974F-4C88-8753-2955E5E8AD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0153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006D-6A03-46AA-B7A6-547985399009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8A3A6-974F-4C88-8753-2955E5E8AD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3991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006D-6A03-46AA-B7A6-547985399009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8A3A6-974F-4C88-8753-2955E5E8AD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8931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006D-6A03-46AA-B7A6-547985399009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8A3A6-974F-4C88-8753-2955E5E8AD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750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2006D-6A03-46AA-B7A6-547985399009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8A3A6-974F-4C88-8753-2955E5E8AD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493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2006D-6A03-46AA-B7A6-547985399009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F8A3A6-974F-4C88-8753-2955E5E8AD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95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12148" t="30991" r="28830" b="32867"/>
          <a:stretch/>
        </p:blipFill>
        <p:spPr bwMode="auto">
          <a:xfrm>
            <a:off x="1734588" y="3851562"/>
            <a:ext cx="8800410" cy="29205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2370" r="3287"/>
          <a:stretch/>
        </p:blipFill>
        <p:spPr>
          <a:xfrm>
            <a:off x="526473" y="1085810"/>
            <a:ext cx="11393979" cy="253615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80901" y="47682"/>
            <a:ext cx="7507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/>
              <a:t>Estimating - Codebreaker</a:t>
            </a:r>
            <a:endParaRPr lang="en-GB" sz="5400" b="1" dirty="0"/>
          </a:p>
        </p:txBody>
      </p:sp>
    </p:spTree>
    <p:extLst>
      <p:ext uri="{BB962C8B-B14F-4D97-AF65-F5344CB8AC3E}">
        <p14:creationId xmlns:p14="http://schemas.microsoft.com/office/powerpoint/2010/main" val="1580963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60568" y="2155767"/>
            <a:ext cx="75645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288488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223" t="14622" r="26445" b="29444"/>
          <a:stretch/>
        </p:blipFill>
        <p:spPr>
          <a:xfrm>
            <a:off x="1341120" y="31336"/>
            <a:ext cx="9631680" cy="531651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10990" y="618893"/>
            <a:ext cx="1583473" cy="73598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rgbClr val="FF0000"/>
                </a:solidFill>
              </a:rPr>
              <a:t>?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87176" y="618893"/>
            <a:ext cx="1583473" cy="73598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rgbClr val="FF0000"/>
                </a:solidFill>
              </a:rPr>
              <a:t>?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17258" y="618893"/>
            <a:ext cx="1583473" cy="73598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rgbClr val="FF0000"/>
                </a:solidFill>
              </a:rPr>
              <a:t>?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10989" y="2287859"/>
            <a:ext cx="1583473" cy="73598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rgbClr val="FF0000"/>
                </a:solidFill>
              </a:rPr>
              <a:t>?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187176" y="2287859"/>
            <a:ext cx="1583473" cy="73598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rgbClr val="FF0000"/>
                </a:solidFill>
              </a:rPr>
              <a:t>?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936586" y="2287859"/>
            <a:ext cx="1583473" cy="73598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rgbClr val="FF0000"/>
                </a:solidFill>
              </a:rPr>
              <a:t>?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91662" y="4290347"/>
            <a:ext cx="2103593" cy="73598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rgbClr val="FF0000"/>
                </a:solidFill>
              </a:rPr>
              <a:t>?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167848" y="4290347"/>
            <a:ext cx="2154279" cy="73598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rgbClr val="FF0000"/>
                </a:solidFill>
              </a:rPr>
              <a:t>?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897930" y="4290347"/>
            <a:ext cx="2005597" cy="73598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rgbClr val="FF0000"/>
                </a:solidFill>
              </a:rPr>
              <a:t>?</a:t>
            </a:r>
            <a:endParaRPr lang="en-GB" sz="48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81349"/>
          <a:stretch/>
        </p:blipFill>
        <p:spPr>
          <a:xfrm>
            <a:off x="1428729" y="5177584"/>
            <a:ext cx="9632515" cy="1273529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614898" y="5814348"/>
            <a:ext cx="2311412" cy="73598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rgbClr val="FF0000"/>
                </a:solidFill>
              </a:rPr>
              <a:t>?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187176" y="5838249"/>
            <a:ext cx="2432824" cy="73598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rgbClr val="FF0000"/>
                </a:solidFill>
              </a:rPr>
              <a:t>?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936586" y="5838249"/>
            <a:ext cx="1966941" cy="73598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 smtClean="0">
                <a:solidFill>
                  <a:srgbClr val="FF0000"/>
                </a:solidFill>
              </a:rPr>
              <a:t>?</a:t>
            </a:r>
            <a:endParaRPr lang="en-GB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029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6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222" t="57555" r="30092" b="16667"/>
          <a:stretch/>
        </p:blipFill>
        <p:spPr>
          <a:xfrm>
            <a:off x="152399" y="1390650"/>
            <a:ext cx="11868151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41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16</Words>
  <Application>Microsoft Office PowerPoint</Application>
  <PresentationFormat>Widescreen</PresentationFormat>
  <Paragraphs>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2016-02-24T11:55:51Z</dcterms:created>
  <dcterms:modified xsi:type="dcterms:W3CDTF">2020-05-17T09:37:27Z</dcterms:modified>
</cp:coreProperties>
</file>