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1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3B6C8D-A89B-429C-99D7-40EA10D769B5}" v="37" dt="2022-01-22T07:09:27.5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93B6C8D-A89B-429C-99D7-40EA10D769B5}"/>
    <pc:docChg chg="custSel addSld delSld modSld sldOrd">
      <pc:chgData name="Stewart Gale" userId="3647ddd2-6040-41ae-a96d-232c23482af8" providerId="ADAL" clId="{093B6C8D-A89B-429C-99D7-40EA10D769B5}" dt="2022-01-22T07:10:31.184" v="98" actId="14100"/>
      <pc:docMkLst>
        <pc:docMk/>
      </pc:docMkLst>
      <pc:sldChg chg="modSp del">
        <pc:chgData name="Stewart Gale" userId="3647ddd2-6040-41ae-a96d-232c23482af8" providerId="ADAL" clId="{093B6C8D-A89B-429C-99D7-40EA10D769B5}" dt="2022-01-22T07:08:54.268" v="65" actId="47"/>
        <pc:sldMkLst>
          <pc:docMk/>
          <pc:sldMk cId="3978090117" sldId="256"/>
        </pc:sldMkLst>
        <pc:spChg chg="mod">
          <ac:chgData name="Stewart Gale" userId="3647ddd2-6040-41ae-a96d-232c23482af8" providerId="ADAL" clId="{093B6C8D-A89B-429C-99D7-40EA10D769B5}" dt="2021-09-13T05:25:38.428" v="26" actId="20577"/>
          <ac:spMkLst>
            <pc:docMk/>
            <pc:sldMk cId="3978090117" sldId="256"/>
            <ac:spMk id="17" creationId="{76C80485-3A17-4CA1-8A2D-FCED17884029}"/>
          </ac:spMkLst>
        </pc:spChg>
        <pc:spChg chg="mod">
          <ac:chgData name="Stewart Gale" userId="3647ddd2-6040-41ae-a96d-232c23482af8" providerId="ADAL" clId="{093B6C8D-A89B-429C-99D7-40EA10D769B5}" dt="2021-09-13T05:26:08.025" v="32" actId="20577"/>
          <ac:spMkLst>
            <pc:docMk/>
            <pc:sldMk cId="3978090117" sldId="256"/>
            <ac:spMk id="31" creationId="{76C80485-3A17-4CA1-8A2D-FCED17884029}"/>
          </ac:spMkLst>
        </pc:spChg>
      </pc:sldChg>
      <pc:sldChg chg="modSp del">
        <pc:chgData name="Stewart Gale" userId="3647ddd2-6040-41ae-a96d-232c23482af8" providerId="ADAL" clId="{093B6C8D-A89B-429C-99D7-40EA10D769B5}" dt="2022-01-22T07:08:53.803" v="64" actId="47"/>
        <pc:sldMkLst>
          <pc:docMk/>
          <pc:sldMk cId="141810211" sldId="258"/>
        </pc:sldMkLst>
        <pc:spChg chg="mod">
          <ac:chgData name="Stewart Gale" userId="3647ddd2-6040-41ae-a96d-232c23482af8" providerId="ADAL" clId="{093B6C8D-A89B-429C-99D7-40EA10D769B5}" dt="2021-09-13T05:23:23.780" v="12" actId="114"/>
          <ac:spMkLst>
            <pc:docMk/>
            <pc:sldMk cId="141810211" sldId="258"/>
            <ac:spMk id="17" creationId="{76C80485-3A17-4CA1-8A2D-FCED17884029}"/>
          </ac:spMkLst>
        </pc:spChg>
      </pc:sldChg>
      <pc:sldChg chg="add">
        <pc:chgData name="Stewart Gale" userId="3647ddd2-6040-41ae-a96d-232c23482af8" providerId="ADAL" clId="{093B6C8D-A89B-429C-99D7-40EA10D769B5}" dt="2022-01-22T07:08:30.795" v="33"/>
        <pc:sldMkLst>
          <pc:docMk/>
          <pc:sldMk cId="1622422556" sldId="259"/>
        </pc:sldMkLst>
      </pc:sldChg>
      <pc:sldChg chg="add">
        <pc:chgData name="Stewart Gale" userId="3647ddd2-6040-41ae-a96d-232c23482af8" providerId="ADAL" clId="{093B6C8D-A89B-429C-99D7-40EA10D769B5}" dt="2022-01-22T07:08:30.795" v="33"/>
        <pc:sldMkLst>
          <pc:docMk/>
          <pc:sldMk cId="4092109610" sldId="260"/>
        </pc:sldMkLst>
      </pc:sldChg>
      <pc:sldChg chg="addSp delSp modSp new mod">
        <pc:chgData name="Stewart Gale" userId="3647ddd2-6040-41ae-a96d-232c23482af8" providerId="ADAL" clId="{093B6C8D-A89B-429C-99D7-40EA10D769B5}" dt="2022-01-22T07:08:50.522" v="63" actId="1076"/>
        <pc:sldMkLst>
          <pc:docMk/>
          <pc:sldMk cId="136228258" sldId="261"/>
        </pc:sldMkLst>
        <pc:spChg chg="del">
          <ac:chgData name="Stewart Gale" userId="3647ddd2-6040-41ae-a96d-232c23482af8" providerId="ADAL" clId="{093B6C8D-A89B-429C-99D7-40EA10D769B5}" dt="2022-01-22T07:08:34.028" v="35" actId="478"/>
          <ac:spMkLst>
            <pc:docMk/>
            <pc:sldMk cId="136228258" sldId="261"/>
            <ac:spMk id="2" creationId="{0A0B7BAA-4277-4559-B7FD-353E4E7EFCC2}"/>
          </ac:spMkLst>
        </pc:spChg>
        <pc:spChg chg="del">
          <ac:chgData name="Stewart Gale" userId="3647ddd2-6040-41ae-a96d-232c23482af8" providerId="ADAL" clId="{093B6C8D-A89B-429C-99D7-40EA10D769B5}" dt="2022-01-22T07:08:34.028" v="35" actId="478"/>
          <ac:spMkLst>
            <pc:docMk/>
            <pc:sldMk cId="136228258" sldId="261"/>
            <ac:spMk id="3" creationId="{8C562887-3DC4-4C11-80E6-F531AF00761A}"/>
          </ac:spMkLst>
        </pc:spChg>
        <pc:spChg chg="add mod">
          <ac:chgData name="Stewart Gale" userId="3647ddd2-6040-41ae-a96d-232c23482af8" providerId="ADAL" clId="{093B6C8D-A89B-429C-99D7-40EA10D769B5}" dt="2022-01-22T07:08:50.522" v="63" actId="1076"/>
          <ac:spMkLst>
            <pc:docMk/>
            <pc:sldMk cId="136228258" sldId="261"/>
            <ac:spMk id="4" creationId="{1C03CC83-2073-425B-BD2E-AFAC65BE4D08}"/>
          </ac:spMkLst>
        </pc:spChg>
      </pc:sldChg>
      <pc:sldChg chg="addSp delSp modSp new mod ord">
        <pc:chgData name="Stewart Gale" userId="3647ddd2-6040-41ae-a96d-232c23482af8" providerId="ADAL" clId="{093B6C8D-A89B-429C-99D7-40EA10D769B5}" dt="2022-01-22T07:10:31.184" v="98" actId="14100"/>
        <pc:sldMkLst>
          <pc:docMk/>
          <pc:sldMk cId="2787176309" sldId="262"/>
        </pc:sldMkLst>
        <pc:spChg chg="del">
          <ac:chgData name="Stewart Gale" userId="3647ddd2-6040-41ae-a96d-232c23482af8" providerId="ADAL" clId="{093B6C8D-A89B-429C-99D7-40EA10D769B5}" dt="2022-01-22T07:08:57.589" v="69" actId="478"/>
          <ac:spMkLst>
            <pc:docMk/>
            <pc:sldMk cId="2787176309" sldId="262"/>
            <ac:spMk id="2" creationId="{C799A16E-390B-42FE-8006-0A51D9757A36}"/>
          </ac:spMkLst>
        </pc:spChg>
        <pc:spChg chg="del">
          <ac:chgData name="Stewart Gale" userId="3647ddd2-6040-41ae-a96d-232c23482af8" providerId="ADAL" clId="{093B6C8D-A89B-429C-99D7-40EA10D769B5}" dt="2022-01-22T07:08:57.589" v="69" actId="478"/>
          <ac:spMkLst>
            <pc:docMk/>
            <pc:sldMk cId="2787176309" sldId="262"/>
            <ac:spMk id="3" creationId="{4C3A579A-478A-4B56-9FA0-C32A98BD5B54}"/>
          </ac:spMkLst>
        </pc:spChg>
        <pc:picChg chg="add mod">
          <ac:chgData name="Stewart Gale" userId="3647ddd2-6040-41ae-a96d-232c23482af8" providerId="ADAL" clId="{093B6C8D-A89B-429C-99D7-40EA10D769B5}" dt="2022-01-22T07:09:58.505" v="86" actId="1076"/>
          <ac:picMkLst>
            <pc:docMk/>
            <pc:sldMk cId="2787176309" sldId="262"/>
            <ac:picMk id="4" creationId="{54E4BD09-DFE3-4F1A-93C5-FB21A64D2F58}"/>
          </ac:picMkLst>
        </pc:picChg>
        <pc:picChg chg="add mod">
          <ac:chgData name="Stewart Gale" userId="3647ddd2-6040-41ae-a96d-232c23482af8" providerId="ADAL" clId="{093B6C8D-A89B-429C-99D7-40EA10D769B5}" dt="2022-01-22T07:10:03.466" v="93" actId="1036"/>
          <ac:picMkLst>
            <pc:docMk/>
            <pc:sldMk cId="2787176309" sldId="262"/>
            <ac:picMk id="5" creationId="{B7646D7D-0CBF-430C-AF7B-B34633C1DD4B}"/>
          </ac:picMkLst>
        </pc:picChg>
        <pc:cxnChg chg="add mod">
          <ac:chgData name="Stewart Gale" userId="3647ddd2-6040-41ae-a96d-232c23482af8" providerId="ADAL" clId="{093B6C8D-A89B-429C-99D7-40EA10D769B5}" dt="2022-01-22T07:10:31.184" v="98" actId="14100"/>
          <ac:cxnSpMkLst>
            <pc:docMk/>
            <pc:sldMk cId="2787176309" sldId="262"/>
            <ac:cxnSpMk id="7" creationId="{D1AAECD0-F0DD-4B46-8D5A-31DE7EE2C662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1512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25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143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77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227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651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061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4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49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818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8550B-4D42-4C41-94D7-E40BC75EB946}" type="datetimeFigureOut">
              <a:rPr lang="en-GB" smtClean="0"/>
              <a:t>22/01/2022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FBB49-141D-491A-AD46-BBEED860C6C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31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21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E4BD09-DFE3-4F1A-93C5-FB21A64D2F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27" t="8471" b="9422"/>
          <a:stretch/>
        </p:blipFill>
        <p:spPr bwMode="auto">
          <a:xfrm>
            <a:off x="0" y="172156"/>
            <a:ext cx="5679815" cy="65136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646D7D-0CBF-430C-AF7B-B34633C1DD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08" t="8934" b="9732"/>
          <a:stretch/>
        </p:blipFill>
        <p:spPr bwMode="auto">
          <a:xfrm>
            <a:off x="5679815" y="134070"/>
            <a:ext cx="6428510" cy="65549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1AAECD0-F0DD-4B46-8D5A-31DE7EE2C662}"/>
              </a:ext>
            </a:extLst>
          </p:cNvPr>
          <p:cNvCxnSpPr>
            <a:cxnSpLocks/>
          </p:cNvCxnSpPr>
          <p:nvPr/>
        </p:nvCxnSpPr>
        <p:spPr>
          <a:xfrm>
            <a:off x="5679815" y="134070"/>
            <a:ext cx="44883" cy="666574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7176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C03CC83-2073-425B-BD2E-AFAC65BE4D08}"/>
              </a:ext>
            </a:extLst>
          </p:cNvPr>
          <p:cNvSpPr txBox="1"/>
          <p:nvPr/>
        </p:nvSpPr>
        <p:spPr>
          <a:xfrm>
            <a:off x="2105891" y="2194560"/>
            <a:ext cx="845681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6228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817874" y="85511"/>
                <a:ext cx="4052071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1) </a:t>
                </a:r>
                <a:r>
                  <a:rPr lang="en-GB" sz="2000" dirty="0"/>
                  <a:t>Factorise the following expression.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874" y="85511"/>
                <a:ext cx="4052071" cy="892552"/>
              </a:xfrm>
              <a:prstGeom prst="rect">
                <a:avLst/>
              </a:prstGeom>
              <a:blipFill>
                <a:blip r:embed="rId2"/>
                <a:stretch>
                  <a:fillRect l="-1053" t="-3425" r="-12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1354205" y="1482184"/>
                <a:ext cx="297940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4205" y="1482184"/>
                <a:ext cx="2979405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6451432" y="0"/>
                <a:ext cx="5359352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2) </a:t>
                </a:r>
                <a:r>
                  <a:rPr lang="en-GB" sz="2000" dirty="0"/>
                  <a:t>Evaluate the following expression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-1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432" y="0"/>
                <a:ext cx="5359352" cy="954107"/>
              </a:xfrm>
              <a:prstGeom prst="rect">
                <a:avLst/>
              </a:prstGeom>
              <a:blipFill>
                <a:blip r:embed="rId4"/>
                <a:stretch>
                  <a:fillRect l="-114" t="-5732" r="-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7780096" y="1291523"/>
                <a:ext cx="2223686" cy="1477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3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GB" sz="3600" b="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GB" sz="3600" b="0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+ 32</a:t>
                </a:r>
              </a:p>
              <a:p>
                <a:endParaRPr lang="en-GB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</m:oMath>
                  </m:oMathPara>
                </a14:m>
                <a:endParaRPr lang="en-GB" sz="3600" b="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096" y="1291523"/>
                <a:ext cx="2223686" cy="1477328"/>
              </a:xfrm>
              <a:prstGeom prst="rect">
                <a:avLst/>
              </a:prstGeom>
              <a:blipFill>
                <a:blip r:embed="rId5"/>
                <a:stretch>
                  <a:fillRect t="-6612" r="-79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914857" y="3429000"/>
                <a:ext cx="4052071" cy="892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000" b="1" dirty="0"/>
                  <a:t>3) </a:t>
                </a:r>
                <a:r>
                  <a:rPr lang="en-GB" sz="2000" dirty="0"/>
                  <a:t>Factorise the following expression.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0</m:t>
                      </m:r>
                      <m:sSup>
                        <m:sSup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857" y="3429000"/>
                <a:ext cx="4052071" cy="892552"/>
              </a:xfrm>
              <a:prstGeom prst="rect">
                <a:avLst/>
              </a:prstGeom>
              <a:blipFill>
                <a:blip r:embed="rId6"/>
                <a:stretch>
                  <a:fillRect l="-1053" t="-4110" r="-12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6407671" y="3412857"/>
            <a:ext cx="560011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4) </a:t>
            </a:r>
            <a:r>
              <a:rPr lang="en-GB" dirty="0"/>
              <a:t>Write an expression for the area of the shaded part of the shape.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8002370" y="5822712"/>
                <a:ext cx="260270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sSup>
                        <m:sSupPr>
                          <m:ctrlP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32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2370" y="5822712"/>
                <a:ext cx="2602700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1220204" y="4844781"/>
                <a:ext cx="323139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(5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204" y="4844781"/>
                <a:ext cx="3231397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0310" y="3875276"/>
            <a:ext cx="2419211" cy="1655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2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217920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756960" y="85511"/>
                <a:ext cx="4173900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/>
                  <a:t>5)  </a:t>
                </a:r>
                <a:r>
                  <a:rPr lang="en-GB" sz="2000" dirty="0"/>
                  <a:t>Factorise the following expression.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GB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960" y="85511"/>
                <a:ext cx="4173900" cy="954107"/>
              </a:xfrm>
              <a:prstGeom prst="rect">
                <a:avLst/>
              </a:prstGeom>
              <a:blipFill>
                <a:blip r:embed="rId2"/>
                <a:stretch>
                  <a:fillRect l="-1752" t="-5096" r="-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1131535" y="1415228"/>
                <a:ext cx="3242491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1535" y="1415228"/>
                <a:ext cx="3242491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7077404" y="0"/>
                <a:ext cx="4107406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/>
                  <a:t>6)  </a:t>
                </a:r>
                <a:r>
                  <a:rPr lang="en-GB" sz="2000" dirty="0"/>
                  <a:t>Evaluate the following expression </a:t>
                </a:r>
              </a:p>
              <a:p>
                <a:pPr algn="ctr"/>
                <a:r>
                  <a:rPr lang="en-GB" sz="2000" dirty="0"/>
                  <a:t>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-1 and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/>
                  <a:t> = -2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GB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7404" y="0"/>
                <a:ext cx="4107406" cy="1323439"/>
              </a:xfrm>
              <a:prstGeom prst="rect">
                <a:avLst/>
              </a:prstGeom>
              <a:blipFill>
                <a:blip r:embed="rId4"/>
                <a:stretch>
                  <a:fillRect l="-1929" t="-3687" r="-8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7924216" y="1407853"/>
                <a:ext cx="2263761" cy="14773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−8 −8</m:t>
                      </m:r>
                    </m:oMath>
                  </m:oMathPara>
                </a14:m>
                <a:endParaRPr lang="en-GB" sz="36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endParaRPr lang="en-GB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3600" b="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216" y="1407853"/>
                <a:ext cx="2263761" cy="14773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853942" y="3429000"/>
                <a:ext cx="4173900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GB" sz="2400" b="1" dirty="0"/>
                  <a:t>7)  </a:t>
                </a:r>
                <a:r>
                  <a:rPr lang="en-GB" sz="2000" dirty="0"/>
                  <a:t>Factorise the following expression.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32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𝑦𝑧</m:t>
                      </m:r>
                      <m:r>
                        <a:rPr lang="en-GB" sz="3200" b="0" i="1" dirty="0" smtClean="0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20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GB" sz="32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2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2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942" y="3429000"/>
                <a:ext cx="4173900" cy="954107"/>
              </a:xfrm>
              <a:prstGeom prst="rect">
                <a:avLst/>
              </a:prstGeom>
              <a:blipFill>
                <a:blip r:embed="rId6"/>
                <a:stretch>
                  <a:fillRect l="-1752" t="-5128" r="-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9295540" y="3429000"/>
            <a:ext cx="25747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 </a:t>
            </a:r>
            <a:r>
              <a:rPr lang="en-GB" sz="2000" dirty="0"/>
              <a:t>Write an expression for the area of the shaded part </a:t>
            </a:r>
          </a:p>
          <a:p>
            <a:r>
              <a:rPr lang="en-GB" sz="2000" dirty="0"/>
              <a:t>of the shape.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/>
              <p:nvPr/>
            </p:nvSpPr>
            <p:spPr>
              <a:xfrm>
                <a:off x="1069043" y="4828813"/>
                <a:ext cx="345921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𝑥𝑦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(2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6C80485-3A17-4CA1-8A2D-FCED178840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43" y="4828813"/>
                <a:ext cx="3459217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7924216" y="5304577"/>
                <a:ext cx="2854308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3600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36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216" y="5304577"/>
                <a:ext cx="2854308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2019" y="3429000"/>
            <a:ext cx="2883521" cy="135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109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31" grpId="0"/>
      <p:bldP spid="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187</Words>
  <Application>Microsoft Office PowerPoint</Application>
  <PresentationFormat>Widescreen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2019-11-13T05:31:54Z</dcterms:created>
  <dcterms:modified xsi:type="dcterms:W3CDTF">2022-01-22T07:10:33Z</dcterms:modified>
</cp:coreProperties>
</file>