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2" r:id="rId2"/>
    <p:sldId id="264" r:id="rId3"/>
    <p:sldId id="263" r:id="rId4"/>
    <p:sldId id="258" r:id="rId5"/>
    <p:sldId id="265" r:id="rId6"/>
    <p:sldId id="261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0C614F-4E54-43A9-B83E-0C8F550B70BD}" v="5" dt="2022-01-24T06:23:53.6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F0C614F-4E54-43A9-B83E-0C8F550B70BD}"/>
    <pc:docChg chg="custSel addSld delSld modSld sldOrd">
      <pc:chgData name="Stewart Gale" userId="3647ddd2-6040-41ae-a96d-232c23482af8" providerId="ADAL" clId="{5F0C614F-4E54-43A9-B83E-0C8F550B70BD}" dt="2022-01-24T06:26:59.854" v="86"/>
      <pc:docMkLst>
        <pc:docMk/>
      </pc:docMkLst>
      <pc:sldChg chg="del">
        <pc:chgData name="Stewart Gale" userId="3647ddd2-6040-41ae-a96d-232c23482af8" providerId="ADAL" clId="{5F0C614F-4E54-43A9-B83E-0C8F550B70BD}" dt="2021-09-20T18:01:21.448" v="1" actId="47"/>
        <pc:sldMkLst>
          <pc:docMk/>
          <pc:sldMk cId="1717021642" sldId="257"/>
        </pc:sldMkLst>
      </pc:sldChg>
      <pc:sldChg chg="delSp modSp mod delAnim">
        <pc:chgData name="Stewart Gale" userId="3647ddd2-6040-41ae-a96d-232c23482af8" providerId="ADAL" clId="{5F0C614F-4E54-43A9-B83E-0C8F550B70BD}" dt="2022-01-24T06:23:46.139" v="54" actId="478"/>
        <pc:sldMkLst>
          <pc:docMk/>
          <pc:sldMk cId="623668932" sldId="258"/>
        </pc:sldMkLst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2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3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6" creationId="{83B4F57C-E7BC-4C9E-A09D-5ED42F5EED6A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7" creationId="{9CB14462-5A9F-4FCF-BD78-EAF6D792B154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8" creationId="{EFB5ECA3-0059-453F-B6AE-6CD49EDAD6EA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9" creationId="{5F77857B-3CBA-4C3F-9200-B691775760DB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0" creationId="{6DB7CB67-B131-4555-A2D1-3DAA0F499E15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1" creationId="{EF9560BE-CCAD-4E5A-A087-1AA6B1044F41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2" creationId="{A6D0E9CF-CA7E-4E5F-82C5-F5F046064E29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3" creationId="{F634EC2B-B91E-41D8-87F1-DF9723DBA55B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4" creationId="{54024F5A-15C4-4C19-BE64-C3003BFA54CF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5" creationId="{8E8F12DF-49E4-4284-B43F-BC488F5BC2B5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6" creationId="{5B7C0B66-EC05-4ED6-B9F9-318424837AAD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7" creationId="{D6BEE7F5-577F-4E16-B92F-CFFAC6CDF1DC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8" creationId="{EA0DDC41-CB8E-49EE-A2E1-4CF903B505A4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19" creationId="{A970A178-9449-4097-8EEB-6C783D10632C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20" creationId="{D32ED3A5-45AD-4AF4-8E36-A7A69BD4E57D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21" creationId="{9A4BDBFB-883E-492F-BD37-F3CCA85749B9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22" creationId="{9D675103-AE98-4864-A929-6147DE0D05F8}"/>
          </ac:spMkLst>
        </pc:spChg>
        <pc:spChg chg="del mod">
          <ac:chgData name="Stewart Gale" userId="3647ddd2-6040-41ae-a96d-232c23482af8" providerId="ADAL" clId="{5F0C614F-4E54-43A9-B83E-0C8F550B70BD}" dt="2022-01-24T06:23:46.139" v="54" actId="478"/>
          <ac:spMkLst>
            <pc:docMk/>
            <pc:sldMk cId="623668932" sldId="258"/>
            <ac:spMk id="23" creationId="{9A82899C-CBC7-413C-B300-2D446D8D9227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25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26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27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28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29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30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22.506" v="49" actId="1076"/>
          <ac:spMkLst>
            <pc:docMk/>
            <pc:sldMk cId="623668932" sldId="258"/>
            <ac:spMk id="31" creationId="{00000000-0000-0000-0000-000000000000}"/>
          </ac:spMkLst>
        </pc:spChg>
        <pc:picChg chg="del">
          <ac:chgData name="Stewart Gale" userId="3647ddd2-6040-41ae-a96d-232c23482af8" providerId="ADAL" clId="{5F0C614F-4E54-43A9-B83E-0C8F550B70BD}" dt="2021-09-20T18:01:24.613" v="4" actId="478"/>
          <ac:picMkLst>
            <pc:docMk/>
            <pc:sldMk cId="623668932" sldId="258"/>
            <ac:picMk id="24" creationId="{00000000-0000-0000-0000-000000000000}"/>
          </ac:picMkLst>
        </pc:picChg>
      </pc:sldChg>
      <pc:sldChg chg="del">
        <pc:chgData name="Stewart Gale" userId="3647ddd2-6040-41ae-a96d-232c23482af8" providerId="ADAL" clId="{5F0C614F-4E54-43A9-B83E-0C8F550B70BD}" dt="2021-09-20T18:01:17.688" v="0" actId="47"/>
        <pc:sldMkLst>
          <pc:docMk/>
          <pc:sldMk cId="1882830211" sldId="259"/>
        </pc:sldMkLst>
      </pc:sldChg>
      <pc:sldChg chg="delSp modSp mod delAnim">
        <pc:chgData name="Stewart Gale" userId="3647ddd2-6040-41ae-a96d-232c23482af8" providerId="ADAL" clId="{5F0C614F-4E54-43A9-B83E-0C8F550B70BD}" dt="2022-01-24T06:24:00.341" v="56" actId="478"/>
        <pc:sldMkLst>
          <pc:docMk/>
          <pc:sldMk cId="1888415093" sldId="261"/>
        </pc:sldMkLst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2" creationId="{8E8F12DF-49E4-4284-B43F-BC488F5BC2B5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3" creationId="{83B4F57C-E7BC-4C9E-A09D-5ED42F5EED6A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5" creationId="{D6BEE7F5-577F-4E16-B92F-CFFAC6CDF1DC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6" creationId="{EA0DDC41-CB8E-49EE-A2E1-4CF903B505A4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7" creationId="{A970A178-9449-4097-8EEB-6C783D10632C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8" creationId="{D32ED3A5-45AD-4AF4-8E36-A7A69BD4E57D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19" creationId="{9A82899C-CBC7-413C-B300-2D446D8D9227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0" creationId="{9A4BDBFB-883E-492F-BD37-F3CCA85749B9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1" creationId="{9D675103-AE98-4864-A929-6147DE0D05F8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3" creationId="{EFB5ECA3-0059-453F-B6AE-6CD49EDAD6EA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4" creationId="{5F77857B-3CBA-4C3F-9200-B691775760DB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5" creationId="{6DB7CB67-B131-4555-A2D1-3DAA0F499E15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6" creationId="{EF9560BE-CCAD-4E5A-A087-1AA6B1044F41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7" creationId="{A6D0E9CF-CA7E-4E5F-82C5-F5F046064E29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8" creationId="{F634EC2B-B91E-41D8-87F1-DF9723DBA55B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29" creationId="{54024F5A-15C4-4C19-BE64-C3003BFA54CF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31" creationId="{8E8F12DF-49E4-4284-B43F-BC488F5BC2B5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39" creationId="{D6BEE7F5-577F-4E16-B92F-CFFAC6CDF1DC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40" creationId="{83B4F57C-E7BC-4C9E-A09D-5ED42F5EED6A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48" creationId="{EA0DDC41-CB8E-49EE-A2E1-4CF903B505A4}"/>
          </ac:spMkLst>
        </pc:spChg>
        <pc:spChg chg="mod">
          <ac:chgData name="Stewart Gale" userId="3647ddd2-6040-41ae-a96d-232c23482af8" providerId="ADAL" clId="{5F0C614F-4E54-43A9-B83E-0C8F550B70BD}" dt="2021-11-16T04:46:47.784" v="48" actId="1076"/>
          <ac:spMkLst>
            <pc:docMk/>
            <pc:sldMk cId="1888415093" sldId="261"/>
            <ac:spMk id="49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1" creationId="{A970A178-9449-4097-8EEB-6C783D10632C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2" creationId="{D32ED3A5-45AD-4AF4-8E36-A7A69BD4E57D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3" creationId="{9A82899C-CBC7-413C-B300-2D446D8D9227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4" creationId="{9A4BDBFB-883E-492F-BD37-F3CCA85749B9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5" creationId="{9D675103-AE98-4864-A929-6147DE0D05F8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6" creationId="{EFB5ECA3-0059-453F-B6AE-6CD49EDAD6EA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7" creationId="{5F77857B-3CBA-4C3F-9200-B691775760DB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8" creationId="{6DB7CB67-B131-4555-A2D1-3DAA0F499E15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59" creationId="{EF9560BE-CCAD-4E5A-A087-1AA6B1044F41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60" creationId="{A6D0E9CF-CA7E-4E5F-82C5-F5F046064E29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61" creationId="{F634EC2B-B91E-41D8-87F1-DF9723DBA55B}"/>
          </ac:spMkLst>
        </pc:spChg>
        <pc:spChg chg="del mod">
          <ac:chgData name="Stewart Gale" userId="3647ddd2-6040-41ae-a96d-232c23482af8" providerId="ADAL" clId="{5F0C614F-4E54-43A9-B83E-0C8F550B70BD}" dt="2022-01-24T06:24:00.341" v="56" actId="478"/>
          <ac:spMkLst>
            <pc:docMk/>
            <pc:sldMk cId="1888415093" sldId="261"/>
            <ac:spMk id="62" creationId="{54024F5A-15C4-4C19-BE64-C3003BFA54CF}"/>
          </ac:spMkLst>
        </pc:spChg>
        <pc:picChg chg="del">
          <ac:chgData name="Stewart Gale" userId="3647ddd2-6040-41ae-a96d-232c23482af8" providerId="ADAL" clId="{5F0C614F-4E54-43A9-B83E-0C8F550B70BD}" dt="2021-09-20T18:01:26.053" v="5" actId="478"/>
          <ac:picMkLst>
            <pc:docMk/>
            <pc:sldMk cId="1888415093" sldId="261"/>
            <ac:picMk id="50" creationId="{00000000-0000-0000-0000-000000000000}"/>
          </ac:picMkLst>
        </pc:picChg>
      </pc:sldChg>
      <pc:sldChg chg="delSp modSp add mod ord delAnim">
        <pc:chgData name="Stewart Gale" userId="3647ddd2-6040-41ae-a96d-232c23482af8" providerId="ADAL" clId="{5F0C614F-4E54-43A9-B83E-0C8F550B70BD}" dt="2021-09-20T18:02:40.974" v="45" actId="478"/>
        <pc:sldMkLst>
          <pc:docMk/>
          <pc:sldMk cId="1512301521" sldId="262"/>
        </pc:sldMkLst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2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3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6" creationId="{83B4F57C-E7BC-4C9E-A09D-5ED42F5EED6A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7" creationId="{9CB14462-5A9F-4FCF-BD78-EAF6D792B154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8" creationId="{EFB5ECA3-0059-453F-B6AE-6CD49EDAD6EA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9" creationId="{5F77857B-3CBA-4C3F-9200-B691775760DB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10" creationId="{6DB7CB67-B131-4555-A2D1-3DAA0F499E15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11" creationId="{EF9560BE-CCAD-4E5A-A087-1AA6B1044F41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12" creationId="{A6D0E9CF-CA7E-4E5F-82C5-F5F046064E29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13" creationId="{F634EC2B-B91E-41D8-87F1-DF9723DBA55B}"/>
          </ac:spMkLst>
        </pc:spChg>
        <pc:spChg chg="del mod">
          <ac:chgData name="Stewart Gale" userId="3647ddd2-6040-41ae-a96d-232c23482af8" providerId="ADAL" clId="{5F0C614F-4E54-43A9-B83E-0C8F550B70BD}" dt="2021-09-20T18:02:40.974" v="45" actId="478"/>
          <ac:spMkLst>
            <pc:docMk/>
            <pc:sldMk cId="1512301521" sldId="262"/>
            <ac:spMk id="14" creationId="{54024F5A-15C4-4C19-BE64-C3003BFA54CF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15" creationId="{8E8F12DF-49E4-4284-B43F-BC488F5BC2B5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16" creationId="{5B7C0B66-EC05-4ED6-B9F9-318424837AAD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17" creationId="{D6BEE7F5-577F-4E16-B92F-CFFAC6CDF1DC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18" creationId="{EA0DDC41-CB8E-49EE-A2E1-4CF903B505A4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19" creationId="{A970A178-9449-4097-8EEB-6C783D10632C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20" creationId="{D32ED3A5-45AD-4AF4-8E36-A7A69BD4E57D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21" creationId="{9A4BDBFB-883E-492F-BD37-F3CCA85749B9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22" creationId="{9D675103-AE98-4864-A929-6147DE0D05F8}"/>
          </ac:spMkLst>
        </pc:spChg>
        <pc:spChg chg="mod">
          <ac:chgData name="Stewart Gale" userId="3647ddd2-6040-41ae-a96d-232c23482af8" providerId="ADAL" clId="{5F0C614F-4E54-43A9-B83E-0C8F550B70BD}" dt="2021-09-20T18:02:36.551" v="43" actId="1076"/>
          <ac:spMkLst>
            <pc:docMk/>
            <pc:sldMk cId="1512301521" sldId="262"/>
            <ac:spMk id="23" creationId="{9A82899C-CBC7-413C-B300-2D446D8D9227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25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26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27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28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29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30" creationId="{00000000-0000-0000-0000-000000000000}"/>
          </ac:spMkLst>
        </pc:spChg>
        <pc:spChg chg="del mod">
          <ac:chgData name="Stewart Gale" userId="3647ddd2-6040-41ae-a96d-232c23482af8" providerId="ADAL" clId="{5F0C614F-4E54-43A9-B83E-0C8F550B70BD}" dt="2021-09-20T18:02:39.368" v="44" actId="478"/>
          <ac:spMkLst>
            <pc:docMk/>
            <pc:sldMk cId="1512301521" sldId="262"/>
            <ac:spMk id="31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5F0C614F-4E54-43A9-B83E-0C8F550B70BD}" dt="2022-01-24T06:26:11.131" v="84"/>
        <pc:sldMkLst>
          <pc:docMk/>
          <pc:sldMk cId="1044925958" sldId="263"/>
        </pc:sldMkLst>
        <pc:spChg chg="del">
          <ac:chgData name="Stewart Gale" userId="3647ddd2-6040-41ae-a96d-232c23482af8" providerId="ADAL" clId="{5F0C614F-4E54-43A9-B83E-0C8F550B70BD}" dt="2021-09-20T18:01:57.555" v="12" actId="478"/>
          <ac:spMkLst>
            <pc:docMk/>
            <pc:sldMk cId="1044925958" sldId="263"/>
            <ac:spMk id="2" creationId="{5C5D90C5-0982-4960-84F0-1E9080EBA881}"/>
          </ac:spMkLst>
        </pc:spChg>
        <pc:spChg chg="del">
          <ac:chgData name="Stewart Gale" userId="3647ddd2-6040-41ae-a96d-232c23482af8" providerId="ADAL" clId="{5F0C614F-4E54-43A9-B83E-0C8F550B70BD}" dt="2021-09-20T18:01:57.555" v="12" actId="478"/>
          <ac:spMkLst>
            <pc:docMk/>
            <pc:sldMk cId="1044925958" sldId="263"/>
            <ac:spMk id="3" creationId="{EAF36D4F-08CB-4CCA-A946-686A3D69D60D}"/>
          </ac:spMkLst>
        </pc:spChg>
        <pc:spChg chg="add mod">
          <ac:chgData name="Stewart Gale" userId="3647ddd2-6040-41ae-a96d-232c23482af8" providerId="ADAL" clId="{5F0C614F-4E54-43A9-B83E-0C8F550B70BD}" dt="2021-09-20T18:02:16.410" v="40" actId="1076"/>
          <ac:spMkLst>
            <pc:docMk/>
            <pc:sldMk cId="1044925958" sldId="263"/>
            <ac:spMk id="4" creationId="{5506E5E8-A922-40C5-A0EC-17A9723A089A}"/>
          </ac:spMkLst>
        </pc:spChg>
      </pc:sldChg>
      <pc:sldChg chg="del">
        <pc:chgData name="Stewart Gale" userId="3647ddd2-6040-41ae-a96d-232c23482af8" providerId="ADAL" clId="{5F0C614F-4E54-43A9-B83E-0C8F550B70BD}" dt="2021-09-20T18:01:22.394" v="2" actId="47"/>
        <pc:sldMkLst>
          <pc:docMk/>
          <pc:sldMk cId="2196314064" sldId="263"/>
        </pc:sldMkLst>
      </pc:sldChg>
      <pc:sldChg chg="delSp modSp add mod ord delAnim">
        <pc:chgData name="Stewart Gale" userId="3647ddd2-6040-41ae-a96d-232c23482af8" providerId="ADAL" clId="{5F0C614F-4E54-43A9-B83E-0C8F550B70BD}" dt="2022-01-24T06:26:59.854" v="86"/>
        <pc:sldMkLst>
          <pc:docMk/>
          <pc:sldMk cId="207815966" sldId="264"/>
        </pc:sldMkLst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12" creationId="{8E8F12DF-49E4-4284-B43F-BC488F5BC2B5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13" creationId="{83B4F57C-E7BC-4C9E-A09D-5ED42F5EED6A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15" creationId="{D6BEE7F5-577F-4E16-B92F-CFFAC6CDF1DC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16" creationId="{EA0DDC41-CB8E-49EE-A2E1-4CF903B505A4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17" creationId="{A970A178-9449-4097-8EEB-6C783D10632C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18" creationId="{D32ED3A5-45AD-4AF4-8E36-A7A69BD4E57D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19" creationId="{9A82899C-CBC7-413C-B300-2D446D8D9227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20" creationId="{9A4BDBFB-883E-492F-BD37-F3CCA85749B9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21" creationId="{9D675103-AE98-4864-A929-6147DE0D05F8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3" creationId="{EFB5ECA3-0059-453F-B6AE-6CD49EDAD6EA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4" creationId="{5F77857B-3CBA-4C3F-9200-B691775760DB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5" creationId="{6DB7CB67-B131-4555-A2D1-3DAA0F499E15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6" creationId="{EF9560BE-CCAD-4E5A-A087-1AA6B1044F41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7" creationId="{A6D0E9CF-CA7E-4E5F-82C5-F5F046064E29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8" creationId="{F634EC2B-B91E-41D8-87F1-DF9723DBA55B}"/>
          </ac:spMkLst>
        </pc:spChg>
        <pc:spChg chg="del mod">
          <ac:chgData name="Stewart Gale" userId="3647ddd2-6040-41ae-a96d-232c23482af8" providerId="ADAL" clId="{5F0C614F-4E54-43A9-B83E-0C8F550B70BD}" dt="2021-09-20T18:02:43.784" v="46" actId="478"/>
          <ac:spMkLst>
            <pc:docMk/>
            <pc:sldMk cId="207815966" sldId="264"/>
            <ac:spMk id="29" creationId="{54024F5A-15C4-4C19-BE64-C3003BFA54CF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31" creationId="{8E8F12DF-49E4-4284-B43F-BC488F5BC2B5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39" creationId="{D6BEE7F5-577F-4E16-B92F-CFFAC6CDF1DC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40" creationId="{83B4F57C-E7BC-4C9E-A09D-5ED42F5EED6A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48" creationId="{EA0DDC41-CB8E-49EE-A2E1-4CF903B505A4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49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51" creationId="{A970A178-9449-4097-8EEB-6C783D10632C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52" creationId="{D32ED3A5-45AD-4AF4-8E36-A7A69BD4E57D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53" creationId="{9A82899C-CBC7-413C-B300-2D446D8D9227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54" creationId="{9A4BDBFB-883E-492F-BD37-F3CCA85749B9}"/>
          </ac:spMkLst>
        </pc:spChg>
        <pc:spChg chg="mod">
          <ac:chgData name="Stewart Gale" userId="3647ddd2-6040-41ae-a96d-232c23482af8" providerId="ADAL" clId="{5F0C614F-4E54-43A9-B83E-0C8F550B70BD}" dt="2021-09-20T18:02:31.339" v="42" actId="1076"/>
          <ac:spMkLst>
            <pc:docMk/>
            <pc:sldMk cId="207815966" sldId="264"/>
            <ac:spMk id="55" creationId="{9D675103-AE98-4864-A929-6147DE0D05F8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56" creationId="{EFB5ECA3-0059-453F-B6AE-6CD49EDAD6EA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57" creationId="{5F77857B-3CBA-4C3F-9200-B691775760DB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58" creationId="{6DB7CB67-B131-4555-A2D1-3DAA0F499E15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59" creationId="{EF9560BE-CCAD-4E5A-A087-1AA6B1044F41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60" creationId="{A6D0E9CF-CA7E-4E5F-82C5-F5F046064E29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61" creationId="{F634EC2B-B91E-41D8-87F1-DF9723DBA55B}"/>
          </ac:spMkLst>
        </pc:spChg>
        <pc:spChg chg="del mod">
          <ac:chgData name="Stewart Gale" userId="3647ddd2-6040-41ae-a96d-232c23482af8" providerId="ADAL" clId="{5F0C614F-4E54-43A9-B83E-0C8F550B70BD}" dt="2021-09-20T18:02:45.771" v="47" actId="478"/>
          <ac:spMkLst>
            <pc:docMk/>
            <pc:sldMk cId="207815966" sldId="264"/>
            <ac:spMk id="62" creationId="{54024F5A-15C4-4C19-BE64-C3003BFA54CF}"/>
          </ac:spMkLst>
        </pc:spChg>
      </pc:sldChg>
      <pc:sldChg chg="del">
        <pc:chgData name="Stewart Gale" userId="3647ddd2-6040-41ae-a96d-232c23482af8" providerId="ADAL" clId="{5F0C614F-4E54-43A9-B83E-0C8F550B70BD}" dt="2021-09-20T18:01:23.629" v="3" actId="47"/>
        <pc:sldMkLst>
          <pc:docMk/>
          <pc:sldMk cId="376486101" sldId="264"/>
        </pc:sldMkLst>
      </pc:sldChg>
      <pc:sldChg chg="delSp modSp add mod delAnim">
        <pc:chgData name="Stewart Gale" userId="3647ddd2-6040-41ae-a96d-232c23482af8" providerId="ADAL" clId="{5F0C614F-4E54-43A9-B83E-0C8F550B70BD}" dt="2022-01-24T06:21:39.437" v="53" actId="1076"/>
        <pc:sldMkLst>
          <pc:docMk/>
          <pc:sldMk cId="2756580649" sldId="265"/>
        </pc:sldMkLst>
        <pc:spChg chg="del">
          <ac:chgData name="Stewart Gale" userId="3647ddd2-6040-41ae-a96d-232c23482af8" providerId="ADAL" clId="{5F0C614F-4E54-43A9-B83E-0C8F550B70BD}" dt="2022-01-24T06:21:33.549" v="52" actId="478"/>
          <ac:spMkLst>
            <pc:docMk/>
            <pc:sldMk cId="2756580649" sldId="265"/>
            <ac:spMk id="2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3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6" creationId="{83B4F57C-E7BC-4C9E-A09D-5ED42F5EED6A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7" creationId="{9CB14462-5A9F-4FCF-BD78-EAF6D792B154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8" creationId="{EFB5ECA3-0059-453F-B6AE-6CD49EDAD6EA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9" creationId="{5F77857B-3CBA-4C3F-9200-B691775760DB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0" creationId="{6DB7CB67-B131-4555-A2D1-3DAA0F499E15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1" creationId="{EF9560BE-CCAD-4E5A-A087-1AA6B1044F41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2" creationId="{A6D0E9CF-CA7E-4E5F-82C5-F5F046064E29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3" creationId="{F634EC2B-B91E-41D8-87F1-DF9723DBA55B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4" creationId="{54024F5A-15C4-4C19-BE64-C3003BFA54CF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5" creationId="{8E8F12DF-49E4-4284-B43F-BC488F5BC2B5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6" creationId="{5B7C0B66-EC05-4ED6-B9F9-318424837AAD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7" creationId="{D6BEE7F5-577F-4E16-B92F-CFFAC6CDF1DC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8" creationId="{EA0DDC41-CB8E-49EE-A2E1-4CF903B505A4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19" creationId="{A970A178-9449-4097-8EEB-6C783D10632C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20" creationId="{D32ED3A5-45AD-4AF4-8E36-A7A69BD4E57D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21" creationId="{9A4BDBFB-883E-492F-BD37-F3CCA85749B9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22" creationId="{9D675103-AE98-4864-A929-6147DE0D05F8}"/>
          </ac:spMkLst>
        </pc:spChg>
        <pc:spChg chg="mod">
          <ac:chgData name="Stewart Gale" userId="3647ddd2-6040-41ae-a96d-232c23482af8" providerId="ADAL" clId="{5F0C614F-4E54-43A9-B83E-0C8F550B70BD}" dt="2022-01-24T06:21:39.437" v="53" actId="1076"/>
          <ac:spMkLst>
            <pc:docMk/>
            <pc:sldMk cId="2756580649" sldId="265"/>
            <ac:spMk id="23" creationId="{9A82899C-CBC7-413C-B300-2D446D8D9227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25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26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27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28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29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30" creationId="{00000000-0000-0000-0000-000000000000}"/>
          </ac:spMkLst>
        </pc:spChg>
        <pc:spChg chg="del">
          <ac:chgData name="Stewart Gale" userId="3647ddd2-6040-41ae-a96d-232c23482af8" providerId="ADAL" clId="{5F0C614F-4E54-43A9-B83E-0C8F550B70BD}" dt="2022-01-24T06:21:31.256" v="51" actId="478"/>
          <ac:spMkLst>
            <pc:docMk/>
            <pc:sldMk cId="2756580649" sldId="265"/>
            <ac:spMk id="31" creationId="{00000000-0000-0000-0000-000000000000}"/>
          </ac:spMkLst>
        </pc:spChg>
      </pc:sldChg>
      <pc:sldChg chg="delSp modSp add mod delAnim">
        <pc:chgData name="Stewart Gale" userId="3647ddd2-6040-41ae-a96d-232c23482af8" providerId="ADAL" clId="{5F0C614F-4E54-43A9-B83E-0C8F550B70BD}" dt="2022-01-24T06:26:05.578" v="82" actId="1036"/>
        <pc:sldMkLst>
          <pc:docMk/>
          <pc:sldMk cId="1869531598" sldId="266"/>
        </pc:sldMkLst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2" creationId="{8E8F12DF-49E4-4284-B43F-BC488F5BC2B5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3" creationId="{83B4F57C-E7BC-4C9E-A09D-5ED42F5EED6A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5" creationId="{D6BEE7F5-577F-4E16-B92F-CFFAC6CDF1DC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6" creationId="{EA0DDC41-CB8E-49EE-A2E1-4CF903B505A4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7" creationId="{A970A178-9449-4097-8EEB-6C783D10632C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8" creationId="{D32ED3A5-45AD-4AF4-8E36-A7A69BD4E57D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19" creationId="{9A82899C-CBC7-413C-B300-2D446D8D9227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0" creationId="{9A4BDBFB-883E-492F-BD37-F3CCA85749B9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1" creationId="{9D675103-AE98-4864-A929-6147DE0D05F8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3" creationId="{EFB5ECA3-0059-453F-B6AE-6CD49EDAD6EA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4" creationId="{5F77857B-3CBA-4C3F-9200-B691775760DB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5" creationId="{6DB7CB67-B131-4555-A2D1-3DAA0F499E15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6" creationId="{EF9560BE-CCAD-4E5A-A087-1AA6B1044F41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7" creationId="{A6D0E9CF-CA7E-4E5F-82C5-F5F046064E29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8" creationId="{F634EC2B-B91E-41D8-87F1-DF9723DBA55B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29" creationId="{54024F5A-15C4-4C19-BE64-C3003BFA54CF}"/>
          </ac:spMkLst>
        </pc:spChg>
        <pc:spChg chg="mod">
          <ac:chgData name="Stewart Gale" userId="3647ddd2-6040-41ae-a96d-232c23482af8" providerId="ADAL" clId="{5F0C614F-4E54-43A9-B83E-0C8F550B70BD}" dt="2022-01-24T06:24:14.143" v="58" actId="1076"/>
          <ac:spMkLst>
            <pc:docMk/>
            <pc:sldMk cId="1869531598" sldId="266"/>
            <ac:spMk id="31" creationId="{8E8F12DF-49E4-4284-B43F-BC488F5BC2B5}"/>
          </ac:spMkLst>
        </pc:spChg>
        <pc:spChg chg="mod">
          <ac:chgData name="Stewart Gale" userId="3647ddd2-6040-41ae-a96d-232c23482af8" providerId="ADAL" clId="{5F0C614F-4E54-43A9-B83E-0C8F550B70BD}" dt="2022-01-24T06:24:14.143" v="58" actId="1076"/>
          <ac:spMkLst>
            <pc:docMk/>
            <pc:sldMk cId="1869531598" sldId="266"/>
            <ac:spMk id="39" creationId="{D6BEE7F5-577F-4E16-B92F-CFFAC6CDF1DC}"/>
          </ac:spMkLst>
        </pc:spChg>
        <pc:spChg chg="mod">
          <ac:chgData name="Stewart Gale" userId="3647ddd2-6040-41ae-a96d-232c23482af8" providerId="ADAL" clId="{5F0C614F-4E54-43A9-B83E-0C8F550B70BD}" dt="2022-01-24T06:25:50.044" v="73" actId="1076"/>
          <ac:spMkLst>
            <pc:docMk/>
            <pc:sldMk cId="1869531598" sldId="266"/>
            <ac:spMk id="40" creationId="{83B4F57C-E7BC-4C9E-A09D-5ED42F5EED6A}"/>
          </ac:spMkLst>
        </pc:spChg>
        <pc:spChg chg="mod">
          <ac:chgData name="Stewart Gale" userId="3647ddd2-6040-41ae-a96d-232c23482af8" providerId="ADAL" clId="{5F0C614F-4E54-43A9-B83E-0C8F550B70BD}" dt="2022-01-24T06:24:54.139" v="64" actId="1076"/>
          <ac:spMkLst>
            <pc:docMk/>
            <pc:sldMk cId="1869531598" sldId="266"/>
            <ac:spMk id="48" creationId="{EA0DDC41-CB8E-49EE-A2E1-4CF903B505A4}"/>
          </ac:spMkLst>
        </pc:spChg>
        <pc:spChg chg="del">
          <ac:chgData name="Stewart Gale" userId="3647ddd2-6040-41ae-a96d-232c23482af8" providerId="ADAL" clId="{5F0C614F-4E54-43A9-B83E-0C8F550B70BD}" dt="2022-01-24T06:24:06.733" v="57" actId="478"/>
          <ac:spMkLst>
            <pc:docMk/>
            <pc:sldMk cId="1869531598" sldId="266"/>
            <ac:spMk id="49" creationId="{00000000-0000-0000-0000-000000000000}"/>
          </ac:spMkLst>
        </pc:spChg>
        <pc:spChg chg="mod">
          <ac:chgData name="Stewart Gale" userId="3647ddd2-6040-41ae-a96d-232c23482af8" providerId="ADAL" clId="{5F0C614F-4E54-43A9-B83E-0C8F550B70BD}" dt="2022-01-24T06:24:20.921" v="59" actId="1076"/>
          <ac:spMkLst>
            <pc:docMk/>
            <pc:sldMk cId="1869531598" sldId="266"/>
            <ac:spMk id="51" creationId="{A970A178-9449-4097-8EEB-6C783D10632C}"/>
          </ac:spMkLst>
        </pc:spChg>
        <pc:spChg chg="mod">
          <ac:chgData name="Stewart Gale" userId="3647ddd2-6040-41ae-a96d-232c23482af8" providerId="ADAL" clId="{5F0C614F-4E54-43A9-B83E-0C8F550B70BD}" dt="2022-01-24T06:24:36.285" v="62" actId="1076"/>
          <ac:spMkLst>
            <pc:docMk/>
            <pc:sldMk cId="1869531598" sldId="266"/>
            <ac:spMk id="52" creationId="{D32ED3A5-45AD-4AF4-8E36-A7A69BD4E57D}"/>
          </ac:spMkLst>
        </pc:spChg>
        <pc:spChg chg="mod">
          <ac:chgData name="Stewart Gale" userId="3647ddd2-6040-41ae-a96d-232c23482af8" providerId="ADAL" clId="{5F0C614F-4E54-43A9-B83E-0C8F550B70BD}" dt="2022-01-24T06:26:05.578" v="82" actId="1036"/>
          <ac:spMkLst>
            <pc:docMk/>
            <pc:sldMk cId="1869531598" sldId="266"/>
            <ac:spMk id="53" creationId="{9A82899C-CBC7-413C-B300-2D446D8D9227}"/>
          </ac:spMkLst>
        </pc:spChg>
        <pc:spChg chg="mod">
          <ac:chgData name="Stewart Gale" userId="3647ddd2-6040-41ae-a96d-232c23482af8" providerId="ADAL" clId="{5F0C614F-4E54-43A9-B83E-0C8F550B70BD}" dt="2022-01-24T06:24:36.285" v="62" actId="1076"/>
          <ac:spMkLst>
            <pc:docMk/>
            <pc:sldMk cId="1869531598" sldId="266"/>
            <ac:spMk id="54" creationId="{9A4BDBFB-883E-492F-BD37-F3CCA85749B9}"/>
          </ac:spMkLst>
        </pc:spChg>
        <pc:spChg chg="mod">
          <ac:chgData name="Stewart Gale" userId="3647ddd2-6040-41ae-a96d-232c23482af8" providerId="ADAL" clId="{5F0C614F-4E54-43A9-B83E-0C8F550B70BD}" dt="2022-01-24T06:26:05.578" v="82" actId="1036"/>
          <ac:spMkLst>
            <pc:docMk/>
            <pc:sldMk cId="1869531598" sldId="266"/>
            <ac:spMk id="55" creationId="{9D675103-AE98-4864-A929-6147DE0D05F8}"/>
          </ac:spMkLst>
        </pc:spChg>
        <pc:spChg chg="mod">
          <ac:chgData name="Stewart Gale" userId="3647ddd2-6040-41ae-a96d-232c23482af8" providerId="ADAL" clId="{5F0C614F-4E54-43A9-B83E-0C8F550B70BD}" dt="2022-01-24T06:25:47.696" v="72" actId="1076"/>
          <ac:spMkLst>
            <pc:docMk/>
            <pc:sldMk cId="1869531598" sldId="266"/>
            <ac:spMk id="56" creationId="{EFB5ECA3-0059-453F-B6AE-6CD49EDAD6EA}"/>
          </ac:spMkLst>
        </pc:spChg>
        <pc:spChg chg="mod">
          <ac:chgData name="Stewart Gale" userId="3647ddd2-6040-41ae-a96d-232c23482af8" providerId="ADAL" clId="{5F0C614F-4E54-43A9-B83E-0C8F550B70BD}" dt="2022-01-24T06:25:45.625" v="71" actId="1076"/>
          <ac:spMkLst>
            <pc:docMk/>
            <pc:sldMk cId="1869531598" sldId="266"/>
            <ac:spMk id="57" creationId="{5F77857B-3CBA-4C3F-9200-B691775760DB}"/>
          </ac:spMkLst>
        </pc:spChg>
        <pc:spChg chg="mod">
          <ac:chgData name="Stewart Gale" userId="3647ddd2-6040-41ae-a96d-232c23482af8" providerId="ADAL" clId="{5F0C614F-4E54-43A9-B83E-0C8F550B70BD}" dt="2022-01-24T06:25:42.791" v="70" actId="1076"/>
          <ac:spMkLst>
            <pc:docMk/>
            <pc:sldMk cId="1869531598" sldId="266"/>
            <ac:spMk id="58" creationId="{6DB7CB67-B131-4555-A2D1-3DAA0F499E15}"/>
          </ac:spMkLst>
        </pc:spChg>
        <pc:spChg chg="mod">
          <ac:chgData name="Stewart Gale" userId="3647ddd2-6040-41ae-a96d-232c23482af8" providerId="ADAL" clId="{5F0C614F-4E54-43A9-B83E-0C8F550B70BD}" dt="2022-01-24T06:25:41.011" v="69" actId="1076"/>
          <ac:spMkLst>
            <pc:docMk/>
            <pc:sldMk cId="1869531598" sldId="266"/>
            <ac:spMk id="59" creationId="{EF9560BE-CCAD-4E5A-A087-1AA6B1044F41}"/>
          </ac:spMkLst>
        </pc:spChg>
        <pc:spChg chg="mod">
          <ac:chgData name="Stewart Gale" userId="3647ddd2-6040-41ae-a96d-232c23482af8" providerId="ADAL" clId="{5F0C614F-4E54-43A9-B83E-0C8F550B70BD}" dt="2022-01-24T06:25:38.080" v="68" actId="1076"/>
          <ac:spMkLst>
            <pc:docMk/>
            <pc:sldMk cId="1869531598" sldId="266"/>
            <ac:spMk id="60" creationId="{A6D0E9CF-CA7E-4E5F-82C5-F5F046064E29}"/>
          </ac:spMkLst>
        </pc:spChg>
        <pc:spChg chg="mod">
          <ac:chgData name="Stewart Gale" userId="3647ddd2-6040-41ae-a96d-232c23482af8" providerId="ADAL" clId="{5F0C614F-4E54-43A9-B83E-0C8F550B70BD}" dt="2022-01-24T06:26:05.578" v="82" actId="1036"/>
          <ac:spMkLst>
            <pc:docMk/>
            <pc:sldMk cId="1869531598" sldId="266"/>
            <ac:spMk id="61" creationId="{F634EC2B-B91E-41D8-87F1-DF9723DBA55B}"/>
          </ac:spMkLst>
        </pc:spChg>
        <pc:spChg chg="mod">
          <ac:chgData name="Stewart Gale" userId="3647ddd2-6040-41ae-a96d-232c23482af8" providerId="ADAL" clId="{5F0C614F-4E54-43A9-B83E-0C8F550B70BD}" dt="2022-01-24T06:26:05.578" v="82" actId="1036"/>
          <ac:spMkLst>
            <pc:docMk/>
            <pc:sldMk cId="1869531598" sldId="266"/>
            <ac:spMk id="62" creationId="{54024F5A-15C4-4C19-BE64-C3003BFA54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6CB75-6886-49DB-8768-007E80B7BEA8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540A-2C96-4720-9815-D79E6D89F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114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89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810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55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085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76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3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10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2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1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280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6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6FA36-05DC-45CC-9831-DABE2DB45D46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D2ACC-5426-48AD-B608-4E807B03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49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tags" Target="../tags/tag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image" Target="../media/image69.png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24743" y="847546"/>
                <a:ext cx="2716231" cy="57861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2800" b="1" dirty="0"/>
                  <a:t>1)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2)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3)  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5−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6)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7)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5+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43" y="847546"/>
                <a:ext cx="2716231" cy="5786199"/>
              </a:xfrm>
              <a:prstGeom prst="rect">
                <a:avLst/>
              </a:prstGeom>
              <a:blipFill>
                <a:blip r:embed="rId3"/>
                <a:stretch>
                  <a:fillRect l="-8090" t="-1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6133964" y="369180"/>
                <a:ext cx="21532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8)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4" y="369180"/>
                <a:ext cx="2153282" cy="430887"/>
              </a:xfrm>
              <a:prstGeom prst="rect">
                <a:avLst/>
              </a:prstGeom>
              <a:blipFill>
                <a:blip r:embed="rId4"/>
                <a:stretch>
                  <a:fillRect l="-991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6133964" y="1107989"/>
                <a:ext cx="22286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9)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4" y="1107989"/>
                <a:ext cx="2228623" cy="430887"/>
              </a:xfrm>
              <a:prstGeom prst="rect">
                <a:avLst/>
              </a:prstGeom>
              <a:blipFill>
                <a:blip r:embed="rId5"/>
                <a:stretch>
                  <a:fillRect l="-9563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6133963" y="1846798"/>
                <a:ext cx="23328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10)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3" y="1846798"/>
                <a:ext cx="2332818" cy="430887"/>
              </a:xfrm>
              <a:prstGeom prst="rect">
                <a:avLst/>
              </a:prstGeom>
              <a:blipFill>
                <a:blip r:embed="rId6"/>
                <a:stretch>
                  <a:fillRect l="-9138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6133963" y="2585607"/>
                <a:ext cx="24113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11)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4 −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3" y="2585607"/>
                <a:ext cx="2411366" cy="430887"/>
              </a:xfrm>
              <a:prstGeom prst="rect">
                <a:avLst/>
              </a:prstGeom>
              <a:blipFill>
                <a:blip r:embed="rId7"/>
                <a:stretch>
                  <a:fillRect l="-8838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6133962" y="3285867"/>
                <a:ext cx="26005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12)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2" y="3285867"/>
                <a:ext cx="2600520" cy="430887"/>
              </a:xfrm>
              <a:prstGeom prst="rect">
                <a:avLst/>
              </a:prstGeom>
              <a:blipFill>
                <a:blip r:embed="rId8"/>
                <a:stretch>
                  <a:fillRect l="-8197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6133963" y="3986127"/>
                <a:ext cx="26037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13)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3" y="3986127"/>
                <a:ext cx="2603726" cy="430887"/>
              </a:xfrm>
              <a:prstGeom prst="rect">
                <a:avLst/>
              </a:prstGeom>
              <a:blipFill>
                <a:blip r:embed="rId9"/>
                <a:stretch>
                  <a:fillRect l="-8197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6133961" y="4686387"/>
                <a:ext cx="26005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14)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1" y="4686387"/>
                <a:ext cx="2600520" cy="430887"/>
              </a:xfrm>
              <a:prstGeom prst="rect">
                <a:avLst/>
              </a:prstGeom>
              <a:blipFill>
                <a:blip r:embed="rId10"/>
                <a:stretch>
                  <a:fillRect l="-819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6133961" y="6086907"/>
                <a:ext cx="26037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1" y="6086907"/>
                <a:ext cx="2603726" cy="430887"/>
              </a:xfrm>
              <a:prstGeom prst="rect">
                <a:avLst/>
              </a:prstGeom>
              <a:blipFill>
                <a:blip r:embed="rId11"/>
                <a:stretch>
                  <a:fillRect l="-819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6133962" y="5386647"/>
                <a:ext cx="26790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15)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962" y="5386647"/>
                <a:ext cx="2679067" cy="430887"/>
              </a:xfrm>
              <a:prstGeom prst="rect">
                <a:avLst/>
              </a:prstGeom>
              <a:blipFill>
                <a:blip r:embed="rId12"/>
                <a:stretch>
                  <a:fillRect l="-795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39280" y="187879"/>
            <a:ext cx="4641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Expand the following brackets.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230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888129" y="1003749"/>
                <a:ext cx="235205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129" y="1003749"/>
                <a:ext cx="2352054" cy="430887"/>
              </a:xfrm>
              <a:prstGeom prst="rect">
                <a:avLst/>
              </a:prstGeom>
              <a:blipFill>
                <a:blip r:embed="rId2"/>
                <a:stretch>
                  <a:fillRect l="-9326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850989" y="1742907"/>
                <a:ext cx="234884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2)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9" y="1742907"/>
                <a:ext cx="2348848" cy="430887"/>
              </a:xfrm>
              <a:prstGeom prst="rect">
                <a:avLst/>
              </a:prstGeom>
              <a:blipFill>
                <a:blip r:embed="rId3"/>
                <a:stretch>
                  <a:fillRect l="-9351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850989" y="2481716"/>
                <a:ext cx="24273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3)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4 −3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9" y="2481716"/>
                <a:ext cx="2427396" cy="430887"/>
              </a:xfrm>
              <a:prstGeom prst="rect">
                <a:avLst/>
              </a:prstGeom>
              <a:blipFill>
                <a:blip r:embed="rId4"/>
                <a:stretch>
                  <a:fillRect l="-904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850988" y="3181976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8" y="3181976"/>
                <a:ext cx="2619756" cy="430887"/>
              </a:xfrm>
              <a:prstGeom prst="rect">
                <a:avLst/>
              </a:prstGeom>
              <a:blipFill>
                <a:blip r:embed="rId5"/>
                <a:stretch>
                  <a:fillRect l="-8392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850988" y="3882236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8" y="3882236"/>
                <a:ext cx="2619756" cy="430887"/>
              </a:xfrm>
              <a:prstGeom prst="rect">
                <a:avLst/>
              </a:prstGeom>
              <a:blipFill>
                <a:blip r:embed="rId6"/>
                <a:stretch>
                  <a:fillRect l="-8392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850988" y="5282756"/>
                <a:ext cx="26983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7)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8" y="5282756"/>
                <a:ext cx="2698303" cy="430887"/>
              </a:xfrm>
              <a:prstGeom prst="rect">
                <a:avLst/>
              </a:prstGeom>
              <a:blipFill>
                <a:blip r:embed="rId7"/>
                <a:stretch>
                  <a:fillRect l="-814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850987" y="4582496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7" y="4582496"/>
                <a:ext cx="2619756" cy="430887"/>
              </a:xfrm>
              <a:prstGeom prst="rect">
                <a:avLst/>
              </a:prstGeom>
              <a:blipFill>
                <a:blip r:embed="rId8"/>
                <a:stretch>
                  <a:fillRect l="-8392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850987" y="5983016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8)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87" y="5983016"/>
                <a:ext cx="2619756" cy="430887"/>
              </a:xfrm>
              <a:prstGeom prst="rect">
                <a:avLst/>
              </a:prstGeom>
              <a:blipFill>
                <a:blip r:embed="rId9"/>
                <a:stretch>
                  <a:fillRect l="-8392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6156133" y="961138"/>
                <a:ext cx="25508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9)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3" y="961138"/>
                <a:ext cx="2550827" cy="430887"/>
              </a:xfrm>
              <a:prstGeom prst="rect">
                <a:avLst/>
              </a:prstGeom>
              <a:blipFill>
                <a:blip r:embed="rId10"/>
                <a:stretch>
                  <a:fillRect l="-8612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678568" y="259923"/>
            <a:ext cx="4685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Expand the following brackets.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6156135" y="1742907"/>
                <a:ext cx="27303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10)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5" y="1742907"/>
                <a:ext cx="2730363" cy="430887"/>
              </a:xfrm>
              <a:prstGeom prst="rect">
                <a:avLst/>
              </a:prstGeom>
              <a:blipFill>
                <a:blip r:embed="rId11"/>
                <a:stretch>
                  <a:fillRect l="-8036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6156135" y="2481716"/>
                <a:ext cx="28089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11)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4 −3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5" y="2481716"/>
                <a:ext cx="2808910" cy="430887"/>
              </a:xfrm>
              <a:prstGeom prst="rect">
                <a:avLst/>
              </a:prstGeom>
              <a:blipFill>
                <a:blip r:embed="rId12"/>
                <a:stretch>
                  <a:fillRect l="-7809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6156134" y="3181976"/>
                <a:ext cx="30173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12)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4" y="3181976"/>
                <a:ext cx="3017301" cy="430887"/>
              </a:xfrm>
              <a:prstGeom prst="rect">
                <a:avLst/>
              </a:prstGeom>
              <a:blipFill>
                <a:blip r:embed="rId13"/>
                <a:stretch>
                  <a:fillRect l="-7273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6156134" y="3882236"/>
                <a:ext cx="30173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13)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4" y="3882236"/>
                <a:ext cx="3017301" cy="430887"/>
              </a:xfrm>
              <a:prstGeom prst="rect">
                <a:avLst/>
              </a:prstGeom>
              <a:blipFill>
                <a:blip r:embed="rId14"/>
                <a:stretch>
                  <a:fillRect l="-7273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6156134" y="5282756"/>
                <a:ext cx="30798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4" y="5282756"/>
                <a:ext cx="3079817" cy="430887"/>
              </a:xfrm>
              <a:prstGeom prst="rect">
                <a:avLst/>
              </a:prstGeom>
              <a:blipFill>
                <a:blip r:embed="rId15"/>
                <a:stretch>
                  <a:fillRect l="-7129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6156133" y="4582496"/>
                <a:ext cx="30012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3" y="4582496"/>
                <a:ext cx="3001271" cy="430887"/>
              </a:xfrm>
              <a:prstGeom prst="rect">
                <a:avLst/>
              </a:prstGeom>
              <a:blipFill>
                <a:blip r:embed="rId16"/>
                <a:stretch>
                  <a:fillRect l="-731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6156133" y="5983016"/>
                <a:ext cx="30012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33" y="5983016"/>
                <a:ext cx="3001271" cy="430887"/>
              </a:xfrm>
              <a:prstGeom prst="rect">
                <a:avLst/>
              </a:prstGeom>
              <a:blipFill>
                <a:blip r:embed="rId17"/>
                <a:stretch>
                  <a:fillRect l="-7317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15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06E5E8-A922-40C5-A0EC-17A9723A089A}"/>
              </a:ext>
            </a:extLst>
          </p:cNvPr>
          <p:cNvSpPr txBox="1"/>
          <p:nvPr/>
        </p:nvSpPr>
        <p:spPr>
          <a:xfrm>
            <a:off x="1579418" y="2122516"/>
            <a:ext cx="93712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04492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92234" y="891880"/>
                <a:ext cx="2716231" cy="57861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2800" b="1" dirty="0"/>
                  <a:t>1)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2)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3)  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5−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6)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−5−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endParaRPr lang="en-GB" sz="2800" i="1" dirty="0">
                  <a:latin typeface="Calibri" panose="020F0502020204030204"/>
                </a:endParaRPr>
              </a:p>
              <a:p>
                <a:pPr defTabSz="685800">
                  <a:defRPr/>
                </a:pPr>
                <a:r>
                  <a:rPr lang="en-GB" sz="2800" b="1" dirty="0"/>
                  <a:t>7)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−3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5+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1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34" y="891880"/>
                <a:ext cx="2716231" cy="5786199"/>
              </a:xfrm>
              <a:prstGeom prst="rect">
                <a:avLst/>
              </a:prstGeom>
              <a:blipFill>
                <a:blip r:embed="rId3"/>
                <a:stretch>
                  <a:fillRect l="-7848" t="-1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06771" y="232213"/>
            <a:ext cx="4641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Expand the following brackets.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2878534" y="844546"/>
                <a:ext cx="14916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15+5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534" y="844546"/>
                <a:ext cx="149162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2878534" y="1704349"/>
                <a:ext cx="14916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534" y="1704349"/>
                <a:ext cx="149162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2878534" y="2503090"/>
                <a:ext cx="14916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534" y="2503090"/>
                <a:ext cx="1491627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2878534" y="3422313"/>
                <a:ext cx="14916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534" y="3422313"/>
                <a:ext cx="1491627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2899871" y="4245904"/>
                <a:ext cx="149162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871" y="4245904"/>
                <a:ext cx="149162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032201" y="5105707"/>
                <a:ext cx="17593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201" y="5105707"/>
                <a:ext cx="175932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3093818" y="5973390"/>
                <a:ext cx="175932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3818" y="5973390"/>
                <a:ext cx="175932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2366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/>
              <p:nvPr/>
            </p:nvSpPr>
            <p:spPr>
              <a:xfrm>
                <a:off x="3476312" y="324845"/>
                <a:ext cx="14178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2" y="324845"/>
                <a:ext cx="141788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CB14462-5A9F-4FCF-BD78-EAF6D792B154}"/>
                  </a:ext>
                </a:extLst>
              </p:cNvPr>
              <p:cNvSpPr/>
              <p:nvPr/>
            </p:nvSpPr>
            <p:spPr>
              <a:xfrm>
                <a:off x="3476312" y="989000"/>
                <a:ext cx="147078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CB14462-5A9F-4FCF-BD78-EAF6D792B1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2" y="989000"/>
                <a:ext cx="147078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FB5ECA3-0059-453F-B6AE-6CD49EDAD6EA}"/>
                  </a:ext>
                </a:extLst>
              </p:cNvPr>
              <p:cNvSpPr/>
              <p:nvPr/>
            </p:nvSpPr>
            <p:spPr>
              <a:xfrm>
                <a:off x="3476312" y="1736635"/>
                <a:ext cx="149643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FB5ECA3-0059-453F-B6AE-6CD49EDAD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2" y="1736635"/>
                <a:ext cx="149643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77857B-3CBA-4C3F-9200-B691775760DB}"/>
                  </a:ext>
                </a:extLst>
              </p:cNvPr>
              <p:cNvSpPr/>
              <p:nvPr/>
            </p:nvSpPr>
            <p:spPr>
              <a:xfrm>
                <a:off x="3476311" y="2484270"/>
                <a:ext cx="157498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77857B-3CBA-4C3F-9200-B69177576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1" y="2484270"/>
                <a:ext cx="157498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DB7CB67-B131-4555-A2D1-3DAA0F499E15}"/>
                  </a:ext>
                </a:extLst>
              </p:cNvPr>
              <p:cNvSpPr/>
              <p:nvPr/>
            </p:nvSpPr>
            <p:spPr>
              <a:xfrm>
                <a:off x="3476311" y="3231905"/>
                <a:ext cx="173848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DB7CB67-B131-4555-A2D1-3DAA0F499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1" y="3231905"/>
                <a:ext cx="173848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9560BE-CCAD-4E5A-A087-1AA6B1044F41}"/>
                  </a:ext>
                </a:extLst>
              </p:cNvPr>
              <p:cNvSpPr/>
              <p:nvPr/>
            </p:nvSpPr>
            <p:spPr>
              <a:xfrm>
                <a:off x="3476312" y="3922734"/>
                <a:ext cx="17384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F9560BE-CCAD-4E5A-A087-1AA6B1044F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2" y="3922734"/>
                <a:ext cx="1738489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6D0E9CF-CA7E-4E5F-82C5-F5F046064E29}"/>
                  </a:ext>
                </a:extLst>
              </p:cNvPr>
              <p:cNvSpPr/>
              <p:nvPr/>
            </p:nvSpPr>
            <p:spPr>
              <a:xfrm>
                <a:off x="3476312" y="4613564"/>
                <a:ext cx="173848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6D0E9CF-CA7E-4E5F-82C5-F5F046064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2" y="4613564"/>
                <a:ext cx="1738489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634EC2B-B91E-41D8-87F1-DF9723DBA55B}"/>
                  </a:ext>
                </a:extLst>
              </p:cNvPr>
              <p:cNvSpPr/>
              <p:nvPr/>
            </p:nvSpPr>
            <p:spPr>
              <a:xfrm>
                <a:off x="3476311" y="5303323"/>
                <a:ext cx="173848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634EC2B-B91E-41D8-87F1-DF9723DBA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1" y="5303323"/>
                <a:ext cx="173848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4024F5A-15C4-4C19-BE64-C3003BFA54CF}"/>
                  </a:ext>
                </a:extLst>
              </p:cNvPr>
              <p:cNvSpPr/>
              <p:nvPr/>
            </p:nvSpPr>
            <p:spPr>
              <a:xfrm>
                <a:off x="3476311" y="6019600"/>
                <a:ext cx="189558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4024F5A-15C4-4C19-BE64-C3003BFA5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6311" y="6019600"/>
                <a:ext cx="1895584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536727" y="324845"/>
                <a:ext cx="21532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8)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7" y="324845"/>
                <a:ext cx="2153282" cy="430887"/>
              </a:xfrm>
              <a:prstGeom prst="rect">
                <a:avLst/>
              </a:prstGeom>
              <a:blipFill>
                <a:blip r:embed="rId12"/>
                <a:stretch>
                  <a:fillRect l="-991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/>
              <p:nvPr/>
            </p:nvSpPr>
            <p:spPr>
              <a:xfrm>
                <a:off x="536727" y="1063654"/>
                <a:ext cx="22286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9)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7C0B66-EC05-4ED6-B9F9-318424837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7" y="1063654"/>
                <a:ext cx="2228623" cy="430887"/>
              </a:xfrm>
              <a:prstGeom prst="rect">
                <a:avLst/>
              </a:prstGeom>
              <a:blipFill>
                <a:blip r:embed="rId13"/>
                <a:stretch>
                  <a:fillRect l="-9563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536726" y="1802463"/>
                <a:ext cx="23328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10)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6" y="1802463"/>
                <a:ext cx="2332818" cy="430887"/>
              </a:xfrm>
              <a:prstGeom prst="rect">
                <a:avLst/>
              </a:prstGeom>
              <a:blipFill>
                <a:blip r:embed="rId14"/>
                <a:stretch>
                  <a:fillRect l="-9138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536726" y="2541272"/>
                <a:ext cx="241136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11)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4 −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6" y="2541272"/>
                <a:ext cx="2411366" cy="430887"/>
              </a:xfrm>
              <a:prstGeom prst="rect">
                <a:avLst/>
              </a:prstGeom>
              <a:blipFill>
                <a:blip r:embed="rId15"/>
                <a:stretch>
                  <a:fillRect l="-8838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536725" y="3241532"/>
                <a:ext cx="26005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12)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5" y="3241532"/>
                <a:ext cx="2600520" cy="430887"/>
              </a:xfrm>
              <a:prstGeom prst="rect">
                <a:avLst/>
              </a:prstGeom>
              <a:blipFill>
                <a:blip r:embed="rId16"/>
                <a:stretch>
                  <a:fillRect l="-819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536726" y="3941792"/>
                <a:ext cx="26037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13)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6" y="3941792"/>
                <a:ext cx="2603726" cy="430887"/>
              </a:xfrm>
              <a:prstGeom prst="rect">
                <a:avLst/>
              </a:prstGeom>
              <a:blipFill>
                <a:blip r:embed="rId17"/>
                <a:stretch>
                  <a:fillRect l="-819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536724" y="4642052"/>
                <a:ext cx="260052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14)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4" y="4642052"/>
                <a:ext cx="2600520" cy="430887"/>
              </a:xfrm>
              <a:prstGeom prst="rect">
                <a:avLst/>
              </a:prstGeom>
              <a:blipFill>
                <a:blip r:embed="rId18"/>
                <a:stretch>
                  <a:fillRect l="-8197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536724" y="6042572"/>
                <a:ext cx="26037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4" y="6042572"/>
                <a:ext cx="2603726" cy="430887"/>
              </a:xfrm>
              <a:prstGeom prst="rect">
                <a:avLst/>
              </a:prstGeom>
              <a:blipFill>
                <a:blip r:embed="rId19"/>
                <a:stretch>
                  <a:fillRect l="-8197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536725" y="5342312"/>
                <a:ext cx="26790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15)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25" y="5342312"/>
                <a:ext cx="2679067" cy="430887"/>
              </a:xfrm>
              <a:prstGeom prst="rect">
                <a:avLst/>
              </a:prstGeom>
              <a:blipFill>
                <a:blip r:embed="rId20"/>
                <a:stretch>
                  <a:fillRect l="-795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75658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865961" y="937247"/>
                <a:ext cx="235205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61" y="937247"/>
                <a:ext cx="2352054" cy="430887"/>
              </a:xfrm>
              <a:prstGeom prst="rect">
                <a:avLst/>
              </a:prstGeom>
              <a:blipFill>
                <a:blip r:embed="rId2"/>
                <a:stretch>
                  <a:fillRect l="-9067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828821" y="1676405"/>
                <a:ext cx="234884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2)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21" y="1676405"/>
                <a:ext cx="2348848" cy="430887"/>
              </a:xfrm>
              <a:prstGeom prst="rect">
                <a:avLst/>
              </a:prstGeom>
              <a:blipFill>
                <a:blip r:embed="rId3"/>
                <a:stretch>
                  <a:fillRect l="-9351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828821" y="2415214"/>
                <a:ext cx="242739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3)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4 −3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21" y="2415214"/>
                <a:ext cx="2427396" cy="430887"/>
              </a:xfrm>
              <a:prstGeom prst="rect">
                <a:avLst/>
              </a:prstGeom>
              <a:blipFill>
                <a:blip r:embed="rId4"/>
                <a:stretch>
                  <a:fillRect l="-904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828820" y="3115474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20" y="3115474"/>
                <a:ext cx="2619756" cy="430887"/>
              </a:xfrm>
              <a:prstGeom prst="rect">
                <a:avLst/>
              </a:prstGeom>
              <a:blipFill>
                <a:blip r:embed="rId5"/>
                <a:stretch>
                  <a:fillRect l="-8372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828820" y="3815734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20" y="3815734"/>
                <a:ext cx="2619756" cy="430887"/>
              </a:xfrm>
              <a:prstGeom prst="rect">
                <a:avLst/>
              </a:prstGeom>
              <a:blipFill>
                <a:blip r:embed="rId6"/>
                <a:stretch>
                  <a:fillRect l="-8372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828820" y="5216254"/>
                <a:ext cx="26983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7)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20" y="5216254"/>
                <a:ext cx="2698303" cy="430887"/>
              </a:xfrm>
              <a:prstGeom prst="rect">
                <a:avLst/>
              </a:prstGeom>
              <a:blipFill>
                <a:blip r:embed="rId7"/>
                <a:stretch>
                  <a:fillRect l="-8126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828819" y="4515994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19" y="4515994"/>
                <a:ext cx="2619756" cy="430887"/>
              </a:xfrm>
              <a:prstGeom prst="rect">
                <a:avLst/>
              </a:prstGeom>
              <a:blipFill>
                <a:blip r:embed="rId8"/>
                <a:stretch>
                  <a:fillRect l="-8372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828819" y="5916514"/>
                <a:ext cx="26197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8)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19" y="5916514"/>
                <a:ext cx="2619756" cy="430887"/>
              </a:xfrm>
              <a:prstGeom prst="rect">
                <a:avLst/>
              </a:prstGeom>
              <a:blipFill>
                <a:blip r:embed="rId9"/>
                <a:stretch>
                  <a:fillRect l="-8372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/>
              <p:nvPr/>
            </p:nvSpPr>
            <p:spPr>
              <a:xfrm>
                <a:off x="3568362" y="955808"/>
                <a:ext cx="16166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362" y="955808"/>
                <a:ext cx="1616661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FB5ECA3-0059-453F-B6AE-6CD49EDAD6EA}"/>
                  </a:ext>
                </a:extLst>
              </p:cNvPr>
              <p:cNvSpPr/>
              <p:nvPr/>
            </p:nvSpPr>
            <p:spPr>
              <a:xfrm>
                <a:off x="3531223" y="1629138"/>
                <a:ext cx="16166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FB5ECA3-0059-453F-B6AE-6CD49EDAD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3" y="1629138"/>
                <a:ext cx="161666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F77857B-3CBA-4C3F-9200-B691775760DB}"/>
                  </a:ext>
                </a:extLst>
              </p:cNvPr>
              <p:cNvSpPr/>
              <p:nvPr/>
            </p:nvSpPr>
            <p:spPr>
              <a:xfrm>
                <a:off x="3531222" y="2376773"/>
                <a:ext cx="169520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F77857B-3CBA-4C3F-9200-B69177576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2" y="2376773"/>
                <a:ext cx="169520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DB7CB67-B131-4555-A2D1-3DAA0F499E15}"/>
                  </a:ext>
                </a:extLst>
              </p:cNvPr>
              <p:cNvSpPr/>
              <p:nvPr/>
            </p:nvSpPr>
            <p:spPr>
              <a:xfrm>
                <a:off x="3531222" y="3124408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DB7CB67-B131-4555-A2D1-3DAA0F499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2" y="3124408"/>
                <a:ext cx="1937262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F9560BE-CCAD-4E5A-A087-1AA6B1044F41}"/>
                  </a:ext>
                </a:extLst>
              </p:cNvPr>
              <p:cNvSpPr/>
              <p:nvPr/>
            </p:nvSpPr>
            <p:spPr>
              <a:xfrm>
                <a:off x="3531222" y="3815237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F9560BE-CCAD-4E5A-A087-1AA6B1044F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2" y="3815237"/>
                <a:ext cx="1937262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6D0E9CF-CA7E-4E5F-82C5-F5F046064E29}"/>
                  </a:ext>
                </a:extLst>
              </p:cNvPr>
              <p:cNvSpPr/>
              <p:nvPr/>
            </p:nvSpPr>
            <p:spPr>
              <a:xfrm>
                <a:off x="3531222" y="4506067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6D0E9CF-CA7E-4E5F-82C5-F5F046064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2" y="4506067"/>
                <a:ext cx="1937262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4EC2B-B91E-41D8-87F1-DF9723DBA55B}"/>
                  </a:ext>
                </a:extLst>
              </p:cNvPr>
              <p:cNvSpPr/>
              <p:nvPr/>
            </p:nvSpPr>
            <p:spPr>
              <a:xfrm>
                <a:off x="3531222" y="5195826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4EC2B-B91E-41D8-87F1-DF9723DBA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2" y="5195826"/>
                <a:ext cx="1937262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4024F5A-15C4-4C19-BE64-C3003BFA54CF}"/>
                  </a:ext>
                </a:extLst>
              </p:cNvPr>
              <p:cNvSpPr/>
              <p:nvPr/>
            </p:nvSpPr>
            <p:spPr>
              <a:xfrm>
                <a:off x="3531222" y="5912103"/>
                <a:ext cx="201580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4024F5A-15C4-4C19-BE64-C3003BFA5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22" y="5912103"/>
                <a:ext cx="2015808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656400" y="193421"/>
            <a:ext cx="4685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Expand the following brackets.</a:t>
            </a:r>
          </a:p>
        </p:txBody>
      </p:sp>
    </p:spTree>
    <p:extLst>
      <p:ext uri="{BB962C8B-B14F-4D97-AF65-F5344CB8AC3E}">
        <p14:creationId xmlns:p14="http://schemas.microsoft.com/office/powerpoint/2010/main" val="188841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608773" y="462374"/>
                <a:ext cx="25508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9)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3" y="462374"/>
                <a:ext cx="2550827" cy="430887"/>
              </a:xfrm>
              <a:prstGeom prst="rect">
                <a:avLst/>
              </a:prstGeom>
              <a:blipFill>
                <a:blip r:embed="rId2"/>
                <a:stretch>
                  <a:fillRect l="-8612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/>
              <p:nvPr/>
            </p:nvSpPr>
            <p:spPr>
              <a:xfrm>
                <a:off x="3234806" y="409114"/>
                <a:ext cx="16166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806" y="409114"/>
                <a:ext cx="1616661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/>
              <p:nvPr/>
            </p:nvSpPr>
            <p:spPr>
              <a:xfrm>
                <a:off x="608775" y="1244143"/>
                <a:ext cx="27303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10)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6BEE7F5-577F-4E16-B92F-CFFAC6CDF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5" y="1244143"/>
                <a:ext cx="2730363" cy="430887"/>
              </a:xfrm>
              <a:prstGeom prst="rect">
                <a:avLst/>
              </a:prstGeom>
              <a:blipFill>
                <a:blip r:embed="rId4"/>
                <a:stretch>
                  <a:fillRect l="-8036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/>
              <p:nvPr/>
            </p:nvSpPr>
            <p:spPr>
              <a:xfrm>
                <a:off x="597692" y="2021310"/>
                <a:ext cx="28089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11)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4 −3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A0DDC41-CB8E-49EE-A2E1-4CF903B50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92" y="2021310"/>
                <a:ext cx="2808910" cy="430887"/>
              </a:xfrm>
              <a:prstGeom prst="rect">
                <a:avLst/>
              </a:prstGeom>
              <a:blipFill>
                <a:blip r:embed="rId5"/>
                <a:stretch>
                  <a:fillRect l="-7592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/>
              <p:nvPr/>
            </p:nvSpPr>
            <p:spPr>
              <a:xfrm>
                <a:off x="608774" y="2877176"/>
                <a:ext cx="30173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12)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970A178-9449-4097-8EEB-6C783D106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4" y="2877176"/>
                <a:ext cx="3017301" cy="430887"/>
              </a:xfrm>
              <a:prstGeom prst="rect">
                <a:avLst/>
              </a:prstGeom>
              <a:blipFill>
                <a:blip r:embed="rId6"/>
                <a:stretch>
                  <a:fillRect l="-7273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/>
              <p:nvPr/>
            </p:nvSpPr>
            <p:spPr>
              <a:xfrm>
                <a:off x="608774" y="3687192"/>
                <a:ext cx="30173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13)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32ED3A5-45AD-4AF4-8E36-A7A69BD4E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4" y="3687192"/>
                <a:ext cx="3017301" cy="430887"/>
              </a:xfrm>
              <a:prstGeom prst="rect">
                <a:avLst/>
              </a:prstGeom>
              <a:blipFill>
                <a:blip r:embed="rId7"/>
                <a:stretch>
                  <a:fillRect l="-7273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/>
              <p:nvPr/>
            </p:nvSpPr>
            <p:spPr>
              <a:xfrm>
                <a:off x="608774" y="5256933"/>
                <a:ext cx="307981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15)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 −4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82899C-CBC7-413C-B300-2D446D8D9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4" y="5256933"/>
                <a:ext cx="3079817" cy="430887"/>
              </a:xfrm>
              <a:prstGeom prst="rect">
                <a:avLst/>
              </a:prstGeom>
              <a:blipFill>
                <a:blip r:embed="rId8"/>
                <a:stretch>
                  <a:fillRect l="-7129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/>
              <p:nvPr/>
            </p:nvSpPr>
            <p:spPr>
              <a:xfrm>
                <a:off x="608773" y="4506795"/>
                <a:ext cx="30012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14)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A4BDBFB-883E-492F-BD37-F3CCA857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3" y="4506795"/>
                <a:ext cx="3001271" cy="430887"/>
              </a:xfrm>
              <a:prstGeom prst="rect">
                <a:avLst/>
              </a:prstGeom>
              <a:blipFill>
                <a:blip r:embed="rId9"/>
                <a:stretch>
                  <a:fillRect l="-7317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/>
              <p:nvPr/>
            </p:nvSpPr>
            <p:spPr>
              <a:xfrm>
                <a:off x="608773" y="6095550"/>
                <a:ext cx="30012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defRPr/>
                </a:pPr>
                <a:r>
                  <a:rPr lang="en-GB" sz="2800" b="1" dirty="0"/>
                  <a:t>16) 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4+3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D675103-AE98-4864-A929-6147DE0D0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73" y="6095550"/>
                <a:ext cx="3001271" cy="430887"/>
              </a:xfrm>
              <a:prstGeom prst="rect">
                <a:avLst/>
              </a:prstGeom>
              <a:blipFill>
                <a:blip r:embed="rId10"/>
                <a:stretch>
                  <a:fillRect l="-7317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EFB5ECA3-0059-453F-B6AE-6CD49EDAD6EA}"/>
                  </a:ext>
                </a:extLst>
              </p:cNvPr>
              <p:cNvSpPr/>
              <p:nvPr/>
            </p:nvSpPr>
            <p:spPr>
              <a:xfrm>
                <a:off x="3406602" y="1164669"/>
                <a:ext cx="16166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EFB5ECA3-0059-453F-B6AE-6CD49EDAD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602" y="1164669"/>
                <a:ext cx="161666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F77857B-3CBA-4C3F-9200-B691775760DB}"/>
                  </a:ext>
                </a:extLst>
              </p:cNvPr>
              <p:cNvSpPr/>
              <p:nvPr/>
            </p:nvSpPr>
            <p:spPr>
              <a:xfrm>
                <a:off x="3505392" y="2008618"/>
                <a:ext cx="169520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F77857B-3CBA-4C3F-9200-B69177576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392" y="2008618"/>
                <a:ext cx="1695208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6DB7CB67-B131-4555-A2D1-3DAA0F499E15}"/>
                  </a:ext>
                </a:extLst>
              </p:cNvPr>
              <p:cNvSpPr/>
              <p:nvPr/>
            </p:nvSpPr>
            <p:spPr>
              <a:xfrm>
                <a:off x="3671994" y="2828480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6DB7CB67-B131-4555-A2D1-3DAA0F499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94" y="2828480"/>
                <a:ext cx="1937262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F9560BE-CCAD-4E5A-A087-1AA6B1044F41}"/>
                  </a:ext>
                </a:extLst>
              </p:cNvPr>
              <p:cNvSpPr/>
              <p:nvPr/>
            </p:nvSpPr>
            <p:spPr>
              <a:xfrm>
                <a:off x="3739804" y="3622873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EF9560BE-CCAD-4E5A-A087-1AA6B1044F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804" y="3622873"/>
                <a:ext cx="1937262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6D0E9CF-CA7E-4E5F-82C5-F5F046064E29}"/>
                  </a:ext>
                </a:extLst>
              </p:cNvPr>
              <p:cNvSpPr/>
              <p:nvPr/>
            </p:nvSpPr>
            <p:spPr>
              <a:xfrm>
                <a:off x="3739804" y="4456886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6D0E9CF-CA7E-4E5F-82C5-F5F046064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804" y="4456886"/>
                <a:ext cx="1937262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634EC2B-B91E-41D8-87F1-DF9723DBA55B}"/>
                  </a:ext>
                </a:extLst>
              </p:cNvPr>
              <p:cNvSpPr/>
              <p:nvPr/>
            </p:nvSpPr>
            <p:spPr>
              <a:xfrm>
                <a:off x="3739804" y="5210766"/>
                <a:ext cx="193726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634EC2B-B91E-41D8-87F1-DF9723DBA5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804" y="5210766"/>
                <a:ext cx="1937262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4024F5A-15C4-4C19-BE64-C3003BFA54CF}"/>
                  </a:ext>
                </a:extLst>
              </p:cNvPr>
              <p:cNvSpPr/>
              <p:nvPr/>
            </p:nvSpPr>
            <p:spPr>
              <a:xfrm>
                <a:off x="3739804" y="6095550"/>
                <a:ext cx="201580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baseline="300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4024F5A-15C4-4C19-BE64-C3003BFA54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804" y="6095550"/>
                <a:ext cx="2015808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953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555</Words>
  <Application>Microsoft Office PowerPoint</Application>
  <PresentationFormat>Widescreen</PresentationFormat>
  <Paragraphs>113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Brackets:  Single Bracket</dc:title>
  <dc:creator>Stewart Gale</dc:creator>
  <cp:lastModifiedBy>Stewart Gale</cp:lastModifiedBy>
  <cp:revision>11</cp:revision>
  <dcterms:created xsi:type="dcterms:W3CDTF">2019-11-12T06:27:26Z</dcterms:created>
  <dcterms:modified xsi:type="dcterms:W3CDTF">2022-01-24T06:27:02Z</dcterms:modified>
</cp:coreProperties>
</file>