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711" r:id="rId2"/>
    <p:sldId id="713" r:id="rId3"/>
    <p:sldId id="708" r:id="rId4"/>
    <p:sldId id="684" r:id="rId5"/>
    <p:sldId id="693" r:id="rId6"/>
    <p:sldId id="714" r:id="rId7"/>
    <p:sldId id="694" r:id="rId8"/>
    <p:sldId id="715" r:id="rId9"/>
    <p:sldId id="706" r:id="rId10"/>
    <p:sldId id="71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0" autoAdjust="0"/>
    <p:restoredTop sz="88534" autoAdjust="0"/>
  </p:normalViewPr>
  <p:slideViewPr>
    <p:cSldViewPr>
      <p:cViewPr varScale="1">
        <p:scale>
          <a:sx n="88" d="100"/>
          <a:sy n="88" d="100"/>
        </p:scale>
        <p:origin x="54" y="16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C5B9951-9C51-48E3-8625-86E88B582A0B}"/>
    <pc:docChg chg="custSel modSld sldOrd">
      <pc:chgData name="Stewart Gale" userId="3647ddd2-6040-41ae-a96d-232c23482af8" providerId="ADAL" clId="{9C5B9951-9C51-48E3-8625-86E88B582A0B}" dt="2023-01-10T10:11:41.517" v="54" actId="1076"/>
      <pc:docMkLst>
        <pc:docMk/>
      </pc:docMkLst>
      <pc:sldChg chg="ord">
        <pc:chgData name="Stewart Gale" userId="3647ddd2-6040-41ae-a96d-232c23482af8" providerId="ADAL" clId="{9C5B9951-9C51-48E3-8625-86E88B582A0B}" dt="2022-03-14T04:23:36.661" v="24"/>
        <pc:sldMkLst>
          <pc:docMk/>
          <pc:sldMk cId="1089459689" sldId="684"/>
        </pc:sldMkLst>
      </pc:sldChg>
      <pc:sldChg chg="ord">
        <pc:chgData name="Stewart Gale" userId="3647ddd2-6040-41ae-a96d-232c23482af8" providerId="ADAL" clId="{9C5B9951-9C51-48E3-8625-86E88B582A0B}" dt="2022-03-14T04:23:28.162" v="22"/>
        <pc:sldMkLst>
          <pc:docMk/>
          <pc:sldMk cId="3863197436" sldId="693"/>
        </pc:sldMkLst>
      </pc:sldChg>
      <pc:sldChg chg="ord">
        <pc:chgData name="Stewart Gale" userId="3647ddd2-6040-41ae-a96d-232c23482af8" providerId="ADAL" clId="{9C5B9951-9C51-48E3-8625-86E88B582A0B}" dt="2022-03-14T04:23:14.768" v="20"/>
        <pc:sldMkLst>
          <pc:docMk/>
          <pc:sldMk cId="1182547158" sldId="694"/>
        </pc:sldMkLst>
      </pc:sldChg>
      <pc:sldChg chg="ord">
        <pc:chgData name="Stewart Gale" userId="3647ddd2-6040-41ae-a96d-232c23482af8" providerId="ADAL" clId="{9C5B9951-9C51-48E3-8625-86E88B582A0B}" dt="2022-03-14T04:23:07.541" v="18"/>
        <pc:sldMkLst>
          <pc:docMk/>
          <pc:sldMk cId="1185423963" sldId="706"/>
        </pc:sldMkLst>
      </pc:sldChg>
      <pc:sldChg chg="modSp mod">
        <pc:chgData name="Stewart Gale" userId="3647ddd2-6040-41ae-a96d-232c23482af8" providerId="ADAL" clId="{9C5B9951-9C51-48E3-8625-86E88B582A0B}" dt="2023-01-10T10:11:41.517" v="54" actId="1076"/>
        <pc:sldMkLst>
          <pc:docMk/>
          <pc:sldMk cId="1376343406" sldId="709"/>
        </pc:sldMkLst>
        <pc:spChg chg="mod">
          <ac:chgData name="Stewart Gale" userId="3647ddd2-6040-41ae-a96d-232c23482af8" providerId="ADAL" clId="{9C5B9951-9C51-48E3-8625-86E88B582A0B}" dt="2022-03-14T04:11:03.999" v="8" actId="1076"/>
          <ac:spMkLst>
            <pc:docMk/>
            <pc:sldMk cId="1376343406" sldId="709"/>
            <ac:spMk id="8" creationId="{00000000-0000-0000-0000-000000000000}"/>
          </ac:spMkLst>
        </pc:spChg>
        <pc:spChg chg="mod">
          <ac:chgData name="Stewart Gale" userId="3647ddd2-6040-41ae-a96d-232c23482af8" providerId="ADAL" clId="{9C5B9951-9C51-48E3-8625-86E88B582A0B}" dt="2023-01-10T10:11:41.517" v="54" actId="1076"/>
          <ac:spMkLst>
            <pc:docMk/>
            <pc:sldMk cId="1376343406" sldId="709"/>
            <ac:spMk id="59" creationId="{00000000-0000-0000-0000-000000000000}"/>
          </ac:spMkLst>
        </pc:spChg>
        <pc:cxnChg chg="mod">
          <ac:chgData name="Stewart Gale" userId="3647ddd2-6040-41ae-a96d-232c23482af8" providerId="ADAL" clId="{9C5B9951-9C51-48E3-8625-86E88B582A0B}" dt="2022-11-01T11:19:57.315" v="51" actId="1037"/>
          <ac:cxnSpMkLst>
            <pc:docMk/>
            <pc:sldMk cId="1376343406" sldId="709"/>
            <ac:cxnSpMk id="57" creationId="{00000000-0000-0000-0000-000000000000}"/>
          </ac:cxnSpMkLst>
        </pc:cxnChg>
        <pc:cxnChg chg="mod">
          <ac:chgData name="Stewart Gale" userId="3647ddd2-6040-41ae-a96d-232c23482af8" providerId="ADAL" clId="{9C5B9951-9C51-48E3-8625-86E88B582A0B}" dt="2023-01-10T10:11:38.459" v="53" actId="14100"/>
          <ac:cxnSpMkLst>
            <pc:docMk/>
            <pc:sldMk cId="1376343406" sldId="709"/>
            <ac:cxnSpMk id="58" creationId="{00000000-0000-0000-0000-000000000000}"/>
          </ac:cxnSpMkLst>
        </pc:cxnChg>
      </pc:sldChg>
      <pc:sldChg chg="modSp mod">
        <pc:chgData name="Stewart Gale" userId="3647ddd2-6040-41ae-a96d-232c23482af8" providerId="ADAL" clId="{9C5B9951-9C51-48E3-8625-86E88B582A0B}" dt="2022-03-14T04:24:00.784" v="47" actId="313"/>
        <pc:sldMkLst>
          <pc:docMk/>
          <pc:sldMk cId="2160813378" sldId="710"/>
        </pc:sldMkLst>
        <pc:spChg chg="mod">
          <ac:chgData name="Stewart Gale" userId="3647ddd2-6040-41ae-a96d-232c23482af8" providerId="ADAL" clId="{9C5B9951-9C51-48E3-8625-86E88B582A0B}" dt="2022-03-14T04:24:00.784" v="47" actId="313"/>
          <ac:spMkLst>
            <pc:docMk/>
            <pc:sldMk cId="2160813378" sldId="710"/>
            <ac:spMk id="3" creationId="{00000000-0000-0000-0000-000000000000}"/>
          </ac:spMkLst>
        </pc:spChg>
      </pc:sldChg>
    </pc:docChg>
  </pc:docChgLst>
  <pc:docChgLst>
    <pc:chgData name="Stewart Gale" userId="3647ddd2-6040-41ae-a96d-232c23482af8" providerId="ADAL" clId="{9464DA2B-06A6-4FA8-9130-181B3ADD0E77}"/>
    <pc:docChg chg="undo custSel addSld modSld">
      <pc:chgData name="Stewart Gale" userId="3647ddd2-6040-41ae-a96d-232c23482af8" providerId="ADAL" clId="{9464DA2B-06A6-4FA8-9130-181B3ADD0E77}" dt="2021-03-07T06:35:35.518" v="222" actId="207"/>
      <pc:docMkLst>
        <pc:docMk/>
      </pc:docMkLst>
      <pc:sldChg chg="delSp modSp mod">
        <pc:chgData name="Stewart Gale" userId="3647ddd2-6040-41ae-a96d-232c23482af8" providerId="ADAL" clId="{9464DA2B-06A6-4FA8-9130-181B3ADD0E77}" dt="2021-03-07T06:30:33.584" v="40" actId="1076"/>
        <pc:sldMkLst>
          <pc:docMk/>
          <pc:sldMk cId="3863197436" sldId="693"/>
        </pc:sldMkLst>
        <pc:spChg chg="mod">
          <ac:chgData name="Stewart Gale" userId="3647ddd2-6040-41ae-a96d-232c23482af8" providerId="ADAL" clId="{9464DA2B-06A6-4FA8-9130-181B3ADD0E77}" dt="2021-03-07T06:30:33.584" v="40" actId="1076"/>
          <ac:spMkLst>
            <pc:docMk/>
            <pc:sldMk cId="3863197436" sldId="693"/>
            <ac:spMk id="6" creationId="{00000000-0000-0000-0000-000000000000}"/>
          </ac:spMkLst>
        </pc:spChg>
        <pc:spChg chg="mod">
          <ac:chgData name="Stewart Gale" userId="3647ddd2-6040-41ae-a96d-232c23482af8" providerId="ADAL" clId="{9464DA2B-06A6-4FA8-9130-181B3ADD0E77}" dt="2021-03-07T06:30:33.584" v="40" actId="1076"/>
          <ac:spMkLst>
            <pc:docMk/>
            <pc:sldMk cId="3863197436" sldId="693"/>
            <ac:spMk id="9" creationId="{00000000-0000-0000-0000-000000000000}"/>
          </ac:spMkLst>
        </pc:spChg>
        <pc:spChg chg="mod">
          <ac:chgData name="Stewart Gale" userId="3647ddd2-6040-41ae-a96d-232c23482af8" providerId="ADAL" clId="{9464DA2B-06A6-4FA8-9130-181B3ADD0E77}" dt="2021-03-07T06:30:33.584" v="40" actId="1076"/>
          <ac:spMkLst>
            <pc:docMk/>
            <pc:sldMk cId="3863197436" sldId="693"/>
            <ac:spMk id="19" creationId="{00000000-0000-0000-0000-000000000000}"/>
          </ac:spMkLst>
        </pc:spChg>
        <pc:spChg chg="del">
          <ac:chgData name="Stewart Gale" userId="3647ddd2-6040-41ae-a96d-232c23482af8" providerId="ADAL" clId="{9464DA2B-06A6-4FA8-9130-181B3ADD0E77}" dt="2021-03-07T06:30:29.089" v="39" actId="478"/>
          <ac:spMkLst>
            <pc:docMk/>
            <pc:sldMk cId="3863197436" sldId="693"/>
            <ac:spMk id="20" creationId="{00000000-0000-0000-0000-000000000000}"/>
          </ac:spMkLst>
        </pc:spChg>
      </pc:sldChg>
      <pc:sldChg chg="modSp">
        <pc:chgData name="Stewart Gale" userId="3647ddd2-6040-41ae-a96d-232c23482af8" providerId="ADAL" clId="{9464DA2B-06A6-4FA8-9130-181B3ADD0E77}" dt="2021-03-07T06:29:11.489" v="27" actId="20577"/>
        <pc:sldMkLst>
          <pc:docMk/>
          <pc:sldMk cId="2866851476" sldId="707"/>
        </pc:sldMkLst>
        <pc:spChg chg="mod">
          <ac:chgData name="Stewart Gale" userId="3647ddd2-6040-41ae-a96d-232c23482af8" providerId="ADAL" clId="{9464DA2B-06A6-4FA8-9130-181B3ADD0E77}" dt="2021-03-07T06:29:11.489" v="27" actId="20577"/>
          <ac:spMkLst>
            <pc:docMk/>
            <pc:sldMk cId="2866851476" sldId="707"/>
            <ac:spMk id="8" creationId="{00000000-0000-0000-0000-000000000000}"/>
          </ac:spMkLst>
        </pc:spChg>
      </pc:sldChg>
      <pc:sldChg chg="modSp">
        <pc:chgData name="Stewart Gale" userId="3647ddd2-6040-41ae-a96d-232c23482af8" providerId="ADAL" clId="{9464DA2B-06A6-4FA8-9130-181B3ADD0E77}" dt="2021-03-07T06:29:01.460" v="25" actId="114"/>
        <pc:sldMkLst>
          <pc:docMk/>
          <pc:sldMk cId="2145382427" sldId="708"/>
        </pc:sldMkLst>
        <pc:spChg chg="mod">
          <ac:chgData name="Stewart Gale" userId="3647ddd2-6040-41ae-a96d-232c23482af8" providerId="ADAL" clId="{9464DA2B-06A6-4FA8-9130-181B3ADD0E77}" dt="2021-03-07T06:29:01.460" v="25" actId="114"/>
          <ac:spMkLst>
            <pc:docMk/>
            <pc:sldMk cId="2145382427" sldId="708"/>
            <ac:spMk id="8" creationId="{00000000-0000-0000-0000-000000000000}"/>
          </ac:spMkLst>
        </pc:spChg>
      </pc:sldChg>
      <pc:sldChg chg="modSp">
        <pc:chgData name="Stewart Gale" userId="3647ddd2-6040-41ae-a96d-232c23482af8" providerId="ADAL" clId="{9464DA2B-06A6-4FA8-9130-181B3ADD0E77}" dt="2021-03-07T06:29:23.802" v="29" actId="20577"/>
        <pc:sldMkLst>
          <pc:docMk/>
          <pc:sldMk cId="1376343406" sldId="709"/>
        </pc:sldMkLst>
        <pc:spChg chg="mod">
          <ac:chgData name="Stewart Gale" userId="3647ddd2-6040-41ae-a96d-232c23482af8" providerId="ADAL" clId="{9464DA2B-06A6-4FA8-9130-181B3ADD0E77}" dt="2021-03-07T06:29:23.802" v="29" actId="20577"/>
          <ac:spMkLst>
            <pc:docMk/>
            <pc:sldMk cId="1376343406" sldId="709"/>
            <ac:spMk id="8" creationId="{00000000-0000-0000-0000-000000000000}"/>
          </ac:spMkLst>
        </pc:spChg>
      </pc:sldChg>
      <pc:sldChg chg="delSp modSp mod">
        <pc:chgData name="Stewart Gale" userId="3647ddd2-6040-41ae-a96d-232c23482af8" providerId="ADAL" clId="{9464DA2B-06A6-4FA8-9130-181B3ADD0E77}" dt="2021-03-07T06:30:47.709" v="43" actId="1076"/>
        <pc:sldMkLst>
          <pc:docMk/>
          <pc:sldMk cId="2160813378" sldId="710"/>
        </pc:sldMkLst>
        <pc:spChg chg="mod">
          <ac:chgData name="Stewart Gale" userId="3647ddd2-6040-41ae-a96d-232c23482af8" providerId="ADAL" clId="{9464DA2B-06A6-4FA8-9130-181B3ADD0E77}" dt="2021-03-07T06:30:47.709" v="43" actId="1076"/>
          <ac:spMkLst>
            <pc:docMk/>
            <pc:sldMk cId="2160813378" sldId="710"/>
            <ac:spMk id="7" creationId="{00000000-0000-0000-0000-000000000000}"/>
          </ac:spMkLst>
        </pc:spChg>
        <pc:spChg chg="mod">
          <ac:chgData name="Stewart Gale" userId="3647ddd2-6040-41ae-a96d-232c23482af8" providerId="ADAL" clId="{9464DA2B-06A6-4FA8-9130-181B3ADD0E77}" dt="2021-03-07T06:30:47.709" v="43" actId="1076"/>
          <ac:spMkLst>
            <pc:docMk/>
            <pc:sldMk cId="2160813378" sldId="710"/>
            <ac:spMk id="8" creationId="{00000000-0000-0000-0000-000000000000}"/>
          </ac:spMkLst>
        </pc:spChg>
        <pc:spChg chg="mod">
          <ac:chgData name="Stewart Gale" userId="3647ddd2-6040-41ae-a96d-232c23482af8" providerId="ADAL" clId="{9464DA2B-06A6-4FA8-9130-181B3ADD0E77}" dt="2021-03-07T06:30:47.709" v="43" actId="1076"/>
          <ac:spMkLst>
            <pc:docMk/>
            <pc:sldMk cId="2160813378" sldId="710"/>
            <ac:spMk id="10" creationId="{00000000-0000-0000-0000-000000000000}"/>
          </ac:spMkLst>
        </pc:spChg>
        <pc:spChg chg="mod">
          <ac:chgData name="Stewart Gale" userId="3647ddd2-6040-41ae-a96d-232c23482af8" providerId="ADAL" clId="{9464DA2B-06A6-4FA8-9130-181B3ADD0E77}" dt="2021-03-07T06:30:47.709" v="43" actId="1076"/>
          <ac:spMkLst>
            <pc:docMk/>
            <pc:sldMk cId="2160813378" sldId="710"/>
            <ac:spMk id="14" creationId="{00000000-0000-0000-0000-000000000000}"/>
          </ac:spMkLst>
        </pc:spChg>
        <pc:spChg chg="mod">
          <ac:chgData name="Stewart Gale" userId="3647ddd2-6040-41ae-a96d-232c23482af8" providerId="ADAL" clId="{9464DA2B-06A6-4FA8-9130-181B3ADD0E77}" dt="2021-03-07T06:30:47.709" v="43" actId="1076"/>
          <ac:spMkLst>
            <pc:docMk/>
            <pc:sldMk cId="2160813378" sldId="710"/>
            <ac:spMk id="16" creationId="{00000000-0000-0000-0000-000000000000}"/>
          </ac:spMkLst>
        </pc:spChg>
        <pc:spChg chg="del">
          <ac:chgData name="Stewart Gale" userId="3647ddd2-6040-41ae-a96d-232c23482af8" providerId="ADAL" clId="{9464DA2B-06A6-4FA8-9130-181B3ADD0E77}" dt="2021-03-07T06:30:39.999" v="42" actId="478"/>
          <ac:spMkLst>
            <pc:docMk/>
            <pc:sldMk cId="2160813378" sldId="710"/>
            <ac:spMk id="17" creationId="{00000000-0000-0000-0000-000000000000}"/>
          </ac:spMkLst>
        </pc:spChg>
        <pc:spChg chg="del">
          <ac:chgData name="Stewart Gale" userId="3647ddd2-6040-41ae-a96d-232c23482af8" providerId="ADAL" clId="{9464DA2B-06A6-4FA8-9130-181B3ADD0E77}" dt="2021-03-07T06:30:37.172" v="41" actId="478"/>
          <ac:spMkLst>
            <pc:docMk/>
            <pc:sldMk cId="2160813378" sldId="710"/>
            <ac:spMk id="18" creationId="{00000000-0000-0000-0000-000000000000}"/>
          </ac:spMkLst>
        </pc:spChg>
      </pc:sldChg>
      <pc:sldChg chg="modSp mod">
        <pc:chgData name="Stewart Gale" userId="3647ddd2-6040-41ae-a96d-232c23482af8" providerId="ADAL" clId="{9464DA2B-06A6-4FA8-9130-181B3ADD0E77}" dt="2021-03-07T06:28:34.270" v="22" actId="1076"/>
        <pc:sldMkLst>
          <pc:docMk/>
          <pc:sldMk cId="3361311940" sldId="711"/>
        </pc:sldMkLst>
        <pc:spChg chg="mod">
          <ac:chgData name="Stewart Gale" userId="3647ddd2-6040-41ae-a96d-232c23482af8" providerId="ADAL" clId="{9464DA2B-06A6-4FA8-9130-181B3ADD0E77}" dt="2021-03-07T06:28:34.270" v="22" actId="1076"/>
          <ac:spMkLst>
            <pc:docMk/>
            <pc:sldMk cId="3361311940" sldId="711"/>
            <ac:spMk id="5" creationId="{00000000-0000-0000-0000-000000000000}"/>
          </ac:spMkLst>
        </pc:spChg>
      </pc:sldChg>
      <pc:sldChg chg="addSp delSp modSp new mod">
        <pc:chgData name="Stewart Gale" userId="3647ddd2-6040-41ae-a96d-232c23482af8" providerId="ADAL" clId="{9464DA2B-06A6-4FA8-9130-181B3ADD0E77}" dt="2021-03-07T06:35:35.518" v="222" actId="207"/>
        <pc:sldMkLst>
          <pc:docMk/>
          <pc:sldMk cId="1312696943" sldId="712"/>
        </pc:sldMkLst>
        <pc:spChg chg="mod">
          <ac:chgData name="Stewart Gale" userId="3647ddd2-6040-41ae-a96d-232c23482af8" providerId="ADAL" clId="{9464DA2B-06A6-4FA8-9130-181B3ADD0E77}" dt="2021-03-07T06:30:15.649" v="36"/>
          <ac:spMkLst>
            <pc:docMk/>
            <pc:sldMk cId="1312696943" sldId="712"/>
            <ac:spMk id="4" creationId="{E9E40B4D-4FD5-46DE-8CC3-8F0E0EAAA866}"/>
          </ac:spMkLst>
        </pc:spChg>
        <pc:spChg chg="add mod">
          <ac:chgData name="Stewart Gale" userId="3647ddd2-6040-41ae-a96d-232c23482af8" providerId="ADAL" clId="{9464DA2B-06A6-4FA8-9130-181B3ADD0E77}" dt="2021-03-07T06:35:13.749" v="219" actId="207"/>
          <ac:spMkLst>
            <pc:docMk/>
            <pc:sldMk cId="1312696943" sldId="712"/>
            <ac:spMk id="7" creationId="{558B6D96-3EC5-44B0-A98E-41C8D3F20049}"/>
          </ac:spMkLst>
        </pc:spChg>
        <pc:spChg chg="add del">
          <ac:chgData name="Stewart Gale" userId="3647ddd2-6040-41ae-a96d-232c23482af8" providerId="ADAL" clId="{9464DA2B-06A6-4FA8-9130-181B3ADD0E77}" dt="2021-03-07T06:33:48.548" v="179" actId="22"/>
          <ac:spMkLst>
            <pc:docMk/>
            <pc:sldMk cId="1312696943" sldId="712"/>
            <ac:spMk id="9" creationId="{20998EB6-9497-4BC1-8A5F-B80BF5D9ADFD}"/>
          </ac:spMkLst>
        </pc:spChg>
        <pc:spChg chg="add mod">
          <ac:chgData name="Stewart Gale" userId="3647ddd2-6040-41ae-a96d-232c23482af8" providerId="ADAL" clId="{9464DA2B-06A6-4FA8-9130-181B3ADD0E77}" dt="2021-03-07T06:35:30.038" v="221" actId="207"/>
          <ac:spMkLst>
            <pc:docMk/>
            <pc:sldMk cId="1312696943" sldId="712"/>
            <ac:spMk id="10" creationId="{653B3455-F8E2-4522-9DCC-81F27DA3BCCD}"/>
          </ac:spMkLst>
        </pc:spChg>
        <pc:spChg chg="add mod">
          <ac:chgData name="Stewart Gale" userId="3647ddd2-6040-41ae-a96d-232c23482af8" providerId="ADAL" clId="{9464DA2B-06A6-4FA8-9130-181B3ADD0E77}" dt="2021-03-07T06:35:35.518" v="222" actId="207"/>
          <ac:spMkLst>
            <pc:docMk/>
            <pc:sldMk cId="1312696943" sldId="712"/>
            <ac:spMk id="11" creationId="{EF37F026-C40E-48A6-A488-854DF00FD20E}"/>
          </ac:spMkLst>
        </pc:spChg>
        <pc:grpChg chg="add mod">
          <ac:chgData name="Stewart Gale" userId="3647ddd2-6040-41ae-a96d-232c23482af8" providerId="ADAL" clId="{9464DA2B-06A6-4FA8-9130-181B3ADD0E77}" dt="2021-03-07T06:30:15.649" v="36"/>
          <ac:grpSpMkLst>
            <pc:docMk/>
            <pc:sldMk cId="1312696943" sldId="712"/>
            <ac:grpSpMk id="3" creationId="{24A543F5-28F3-4499-8538-E5B79AA61017}"/>
          </ac:grpSpMkLst>
        </pc:grpChg>
        <pc:picChg chg="add del mod">
          <ac:chgData name="Stewart Gale" userId="3647ddd2-6040-41ae-a96d-232c23482af8" providerId="ADAL" clId="{9464DA2B-06A6-4FA8-9130-181B3ADD0E77}" dt="2021-03-07T06:33:41.969" v="177" actId="478"/>
          <ac:picMkLst>
            <pc:docMk/>
            <pc:sldMk cId="1312696943" sldId="712"/>
            <ac:picMk id="2" creationId="{1AF74C07-D515-4BA6-8945-9899AD3604A3}"/>
          </ac:picMkLst>
        </pc:picChg>
        <pc:cxnChg chg="mod">
          <ac:chgData name="Stewart Gale" userId="3647ddd2-6040-41ae-a96d-232c23482af8" providerId="ADAL" clId="{9464DA2B-06A6-4FA8-9130-181B3ADD0E77}" dt="2021-03-07T06:30:15.649" v="36"/>
          <ac:cxnSpMkLst>
            <pc:docMk/>
            <pc:sldMk cId="1312696943" sldId="712"/>
            <ac:cxnSpMk id="5" creationId="{270D0675-4144-4BA9-8071-B28397E9B63A}"/>
          </ac:cxnSpMkLst>
        </pc:cxnChg>
      </pc:sldChg>
    </pc:docChg>
  </pc:docChgLst>
  <pc:docChgLst>
    <pc:chgData name="Stewart Gale" userId="3647ddd2-6040-41ae-a96d-232c23482af8" providerId="ADAL" clId="{95B994EA-58E5-4C8E-B1EF-574E0B7C15A6}"/>
    <pc:docChg chg="undo custSel addSld delSld modSld sldOrd modMainMaster modNotesMaster">
      <pc:chgData name="Stewart Gale" userId="3647ddd2-6040-41ae-a96d-232c23482af8" providerId="ADAL" clId="{95B994EA-58E5-4C8E-B1EF-574E0B7C15A6}" dt="2023-08-19T21:34:50.832" v="813"/>
      <pc:docMkLst>
        <pc:docMk/>
      </pc:docMkLst>
      <pc:sldChg chg="addSp delSp modSp mod modAnim">
        <pc:chgData name="Stewart Gale" userId="3647ddd2-6040-41ae-a96d-232c23482af8" providerId="ADAL" clId="{95B994EA-58E5-4C8E-B1EF-574E0B7C15A6}" dt="2023-08-19T21:07:02.243" v="451"/>
        <pc:sldMkLst>
          <pc:docMk/>
          <pc:sldMk cId="1089459689" sldId="684"/>
        </pc:sldMkLst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089459689" sldId="684"/>
            <ac:spMk id="3" creationId="{00000000-0000-0000-0000-000000000000}"/>
          </ac:spMkLst>
        </pc:spChg>
        <pc:spChg chg="add mod">
          <ac:chgData name="Stewart Gale" userId="3647ddd2-6040-41ae-a96d-232c23482af8" providerId="ADAL" clId="{95B994EA-58E5-4C8E-B1EF-574E0B7C15A6}" dt="2023-08-19T21:06:35.643" v="447" actId="1035"/>
          <ac:spMkLst>
            <pc:docMk/>
            <pc:sldMk cId="1089459689" sldId="684"/>
            <ac:spMk id="6" creationId="{5E794F58-A457-CDC8-8DE9-16572A2AA082}"/>
          </ac:spMkLst>
        </pc:spChg>
        <pc:spChg chg="mod">
          <ac:chgData name="Stewart Gale" userId="3647ddd2-6040-41ae-a96d-232c23482af8" providerId="ADAL" clId="{95B994EA-58E5-4C8E-B1EF-574E0B7C15A6}" dt="2023-08-19T21:03:48.820" v="393" actId="14100"/>
          <ac:spMkLst>
            <pc:docMk/>
            <pc:sldMk cId="1089459689" sldId="684"/>
            <ac:spMk id="7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06:35.643" v="447" actId="1035"/>
          <ac:spMkLst>
            <pc:docMk/>
            <pc:sldMk cId="1089459689" sldId="684"/>
            <ac:spMk id="8" creationId="{00000000-0000-0000-0000-000000000000}"/>
          </ac:spMkLst>
        </pc:spChg>
        <pc:spChg chg="add del">
          <ac:chgData name="Stewart Gale" userId="3647ddd2-6040-41ae-a96d-232c23482af8" providerId="ADAL" clId="{95B994EA-58E5-4C8E-B1EF-574E0B7C15A6}" dt="2023-08-19T21:05:12.158" v="424" actId="22"/>
          <ac:spMkLst>
            <pc:docMk/>
            <pc:sldMk cId="1089459689" sldId="684"/>
            <ac:spMk id="10" creationId="{93BD4403-D4FC-FBD6-A92C-ED39541E4F88}"/>
          </ac:spMkLst>
        </pc:spChg>
        <pc:spChg chg="add mod">
          <ac:chgData name="Stewart Gale" userId="3647ddd2-6040-41ae-a96d-232c23482af8" providerId="ADAL" clId="{95B994EA-58E5-4C8E-B1EF-574E0B7C15A6}" dt="2023-08-19T21:06:35.643" v="447" actId="1035"/>
          <ac:spMkLst>
            <pc:docMk/>
            <pc:sldMk cId="1089459689" sldId="684"/>
            <ac:spMk id="12" creationId="{7DC55BC0-5171-7173-792F-D445C0C01437}"/>
          </ac:spMkLst>
        </pc:spChg>
        <pc:spChg chg="mod">
          <ac:chgData name="Stewart Gale" userId="3647ddd2-6040-41ae-a96d-232c23482af8" providerId="ADAL" clId="{95B994EA-58E5-4C8E-B1EF-574E0B7C15A6}" dt="2023-08-19T21:06:40.583" v="448" actId="1076"/>
          <ac:spMkLst>
            <pc:docMk/>
            <pc:sldMk cId="1089459689" sldId="684"/>
            <ac:spMk id="14" creationId="{00000000-0000-0000-0000-000000000000}"/>
          </ac:spMkLst>
        </pc:spChg>
        <pc:spChg chg="add del">
          <ac:chgData name="Stewart Gale" userId="3647ddd2-6040-41ae-a96d-232c23482af8" providerId="ADAL" clId="{95B994EA-58E5-4C8E-B1EF-574E0B7C15A6}" dt="2023-08-19T21:05:28.421" v="430" actId="22"/>
          <ac:spMkLst>
            <pc:docMk/>
            <pc:sldMk cId="1089459689" sldId="684"/>
            <ac:spMk id="15" creationId="{85264726-6BA7-0530-CB4B-968A2A447552}"/>
          </ac:spMkLst>
        </pc:spChg>
        <pc:spChg chg="add mod">
          <ac:chgData name="Stewart Gale" userId="3647ddd2-6040-41ae-a96d-232c23482af8" providerId="ADAL" clId="{95B994EA-58E5-4C8E-B1EF-574E0B7C15A6}" dt="2023-08-19T21:06:35.643" v="447" actId="1035"/>
          <ac:spMkLst>
            <pc:docMk/>
            <pc:sldMk cId="1089459689" sldId="684"/>
            <ac:spMk id="17" creationId="{7A40E33E-D236-46DC-1AEF-C87E5886AA4A}"/>
          </ac:spMkLst>
        </pc:spChg>
        <pc:spChg chg="add del">
          <ac:chgData name="Stewart Gale" userId="3647ddd2-6040-41ae-a96d-232c23482af8" providerId="ADAL" clId="{95B994EA-58E5-4C8E-B1EF-574E0B7C15A6}" dt="2023-08-19T21:05:59.939" v="437" actId="22"/>
          <ac:spMkLst>
            <pc:docMk/>
            <pc:sldMk cId="1089459689" sldId="684"/>
            <ac:spMk id="19" creationId="{D8180191-1164-B739-15E8-471BFA335C1A}"/>
          </ac:spMkLst>
        </pc:spChg>
        <pc:spChg chg="add mod">
          <ac:chgData name="Stewart Gale" userId="3647ddd2-6040-41ae-a96d-232c23482af8" providerId="ADAL" clId="{95B994EA-58E5-4C8E-B1EF-574E0B7C15A6}" dt="2023-08-19T21:06:35.643" v="447" actId="1035"/>
          <ac:spMkLst>
            <pc:docMk/>
            <pc:sldMk cId="1089459689" sldId="684"/>
            <ac:spMk id="21" creationId="{4404F561-3FD3-0698-5500-FD75A002F618}"/>
          </ac:spMkLst>
        </pc:spChg>
        <pc:spChg chg="mod">
          <ac:chgData name="Stewart Gale" userId="3647ddd2-6040-41ae-a96d-232c23482af8" providerId="ADAL" clId="{95B994EA-58E5-4C8E-B1EF-574E0B7C15A6}" dt="2023-08-19T21:06:20.200" v="443" actId="1076"/>
          <ac:spMkLst>
            <pc:docMk/>
            <pc:sldMk cId="1089459689" sldId="684"/>
            <ac:spMk id="23" creationId="{00000000-0000-0000-0000-000000000000}"/>
          </ac:spMkLst>
        </pc:spChg>
        <pc:grpChg chg="del mod">
          <ac:chgData name="Stewart Gale" userId="3647ddd2-6040-41ae-a96d-232c23482af8" providerId="ADAL" clId="{95B994EA-58E5-4C8E-B1EF-574E0B7C15A6}" dt="2023-08-19T21:03:29.731" v="385" actId="478"/>
          <ac:grpSpMkLst>
            <pc:docMk/>
            <pc:sldMk cId="1089459689" sldId="68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089459689" sldId="684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95B994EA-58E5-4C8E-B1EF-574E0B7C15A6}" dt="2023-08-19T21:19:36.492" v="642"/>
        <pc:sldMkLst>
          <pc:docMk/>
          <pc:sldMk cId="3863197436" sldId="693"/>
        </pc:sldMkLst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3863197436" sldId="693"/>
            <ac:spMk id="3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07:30.065" v="460" actId="403"/>
          <ac:spMkLst>
            <pc:docMk/>
            <pc:sldMk cId="3863197436" sldId="693"/>
            <ac:spMk id="5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08:54.396" v="484" actId="1036"/>
          <ac:spMkLst>
            <pc:docMk/>
            <pc:sldMk cId="3863197436" sldId="693"/>
            <ac:spMk id="6" creationId="{00000000-0000-0000-0000-000000000000}"/>
          </ac:spMkLst>
        </pc:spChg>
        <pc:spChg chg="add del">
          <ac:chgData name="Stewart Gale" userId="3647ddd2-6040-41ae-a96d-232c23482af8" providerId="ADAL" clId="{95B994EA-58E5-4C8E-B1EF-574E0B7C15A6}" dt="2023-08-19T21:07:51.048" v="464" actId="22"/>
          <ac:spMkLst>
            <pc:docMk/>
            <pc:sldMk cId="3863197436" sldId="693"/>
            <ac:spMk id="8" creationId="{1CCF8EDF-56B1-548B-5FAF-8BD7C1141FD5}"/>
          </ac:spMkLst>
        </pc:spChg>
        <pc:spChg chg="mod">
          <ac:chgData name="Stewart Gale" userId="3647ddd2-6040-41ae-a96d-232c23482af8" providerId="ADAL" clId="{95B994EA-58E5-4C8E-B1EF-574E0B7C15A6}" dt="2023-08-19T21:08:51.248" v="482" actId="1076"/>
          <ac:spMkLst>
            <pc:docMk/>
            <pc:sldMk cId="3863197436" sldId="693"/>
            <ac:spMk id="9" creationId="{00000000-0000-0000-0000-000000000000}"/>
          </ac:spMkLst>
        </pc:spChg>
        <pc:spChg chg="add mod">
          <ac:chgData name="Stewart Gale" userId="3647ddd2-6040-41ae-a96d-232c23482af8" providerId="ADAL" clId="{95B994EA-58E5-4C8E-B1EF-574E0B7C15A6}" dt="2023-08-19T21:08:54.396" v="484" actId="1036"/>
          <ac:spMkLst>
            <pc:docMk/>
            <pc:sldMk cId="3863197436" sldId="693"/>
            <ac:spMk id="11" creationId="{19B96120-623D-C7AB-1FCA-C7E97558EC3F}"/>
          </ac:spMkLst>
        </pc:spChg>
        <pc:spChg chg="add mod">
          <ac:chgData name="Stewart Gale" userId="3647ddd2-6040-41ae-a96d-232c23482af8" providerId="ADAL" clId="{95B994EA-58E5-4C8E-B1EF-574E0B7C15A6}" dt="2023-08-19T21:19:10.512" v="635" actId="1076"/>
          <ac:spMkLst>
            <pc:docMk/>
            <pc:sldMk cId="3863197436" sldId="693"/>
            <ac:spMk id="12" creationId="{03BE9B15-B398-567B-246F-6C5CD701E3E1}"/>
          </ac:spMkLst>
        </pc:spChg>
        <pc:spChg chg="add mod">
          <ac:chgData name="Stewart Gale" userId="3647ddd2-6040-41ae-a96d-232c23482af8" providerId="ADAL" clId="{95B994EA-58E5-4C8E-B1EF-574E0B7C15A6}" dt="2023-08-19T21:19:32.255" v="641" actId="20577"/>
          <ac:spMkLst>
            <pc:docMk/>
            <pc:sldMk cId="3863197436" sldId="693"/>
            <ac:spMk id="13" creationId="{5002B1CB-CB1A-A351-645F-DA59921968FE}"/>
          </ac:spMkLst>
        </pc:spChg>
        <pc:spChg chg="mod">
          <ac:chgData name="Stewart Gale" userId="3647ddd2-6040-41ae-a96d-232c23482af8" providerId="ADAL" clId="{95B994EA-58E5-4C8E-B1EF-574E0B7C15A6}" dt="2023-08-19T21:08:54.396" v="484" actId="1036"/>
          <ac:spMkLst>
            <pc:docMk/>
            <pc:sldMk cId="3863197436" sldId="693"/>
            <ac:spMk id="19" creationId="{00000000-0000-0000-0000-000000000000}"/>
          </ac:spMkLst>
        </pc:spChg>
        <pc:grpChg chg="del mod">
          <ac:chgData name="Stewart Gale" userId="3647ddd2-6040-41ae-a96d-232c23482af8" providerId="ADAL" clId="{95B994EA-58E5-4C8E-B1EF-574E0B7C15A6}" dt="2023-08-19T21:07:11.671" v="453" actId="478"/>
          <ac:grpSpMkLst>
            <pc:docMk/>
            <pc:sldMk cId="3863197436" sldId="69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3863197436" sldId="693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95B994EA-58E5-4C8E-B1EF-574E0B7C15A6}" dt="2023-08-19T21:19:18.855" v="637" actId="1076"/>
        <pc:sldMkLst>
          <pc:docMk/>
          <pc:sldMk cId="1182547158" sldId="694"/>
        </pc:sldMkLst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182547158" sldId="694"/>
            <ac:spMk id="3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14:05.200" v="564" actId="1076"/>
          <ac:spMkLst>
            <pc:docMk/>
            <pc:sldMk cId="1182547158" sldId="694"/>
            <ac:spMk id="5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14:34.167" v="574" actId="1036"/>
          <ac:spMkLst>
            <pc:docMk/>
            <pc:sldMk cId="1182547158" sldId="694"/>
            <ac:spMk id="6" creationId="{00000000-0000-0000-0000-000000000000}"/>
          </ac:spMkLst>
        </pc:spChg>
        <pc:spChg chg="add mod">
          <ac:chgData name="Stewart Gale" userId="3647ddd2-6040-41ae-a96d-232c23482af8" providerId="ADAL" clId="{95B994EA-58E5-4C8E-B1EF-574E0B7C15A6}" dt="2023-08-19T21:19:18.855" v="637" actId="1076"/>
          <ac:spMkLst>
            <pc:docMk/>
            <pc:sldMk cId="1182547158" sldId="694"/>
            <ac:spMk id="7" creationId="{77B96409-420D-BC2B-072D-544FED7BDA35}"/>
          </ac:spMkLst>
        </pc:spChg>
        <pc:spChg chg="add mod">
          <ac:chgData name="Stewart Gale" userId="3647ddd2-6040-41ae-a96d-232c23482af8" providerId="ADAL" clId="{95B994EA-58E5-4C8E-B1EF-574E0B7C15A6}" dt="2023-08-19T21:18:42.598" v="631" actId="20577"/>
          <ac:spMkLst>
            <pc:docMk/>
            <pc:sldMk cId="1182547158" sldId="694"/>
            <ac:spMk id="8" creationId="{5DBC0B3A-DCCC-020E-017F-E75E6B958B8D}"/>
          </ac:spMkLst>
        </pc:spChg>
        <pc:spChg chg="mod">
          <ac:chgData name="Stewart Gale" userId="3647ddd2-6040-41ae-a96d-232c23482af8" providerId="ADAL" clId="{95B994EA-58E5-4C8E-B1EF-574E0B7C15A6}" dt="2023-08-19T21:14:34.167" v="574" actId="1036"/>
          <ac:spMkLst>
            <pc:docMk/>
            <pc:sldMk cId="1182547158" sldId="694"/>
            <ac:spMk id="11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14:34.167" v="574" actId="1036"/>
          <ac:spMkLst>
            <pc:docMk/>
            <pc:sldMk cId="1182547158" sldId="694"/>
            <ac:spMk id="12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14:34.167" v="574" actId="1036"/>
          <ac:spMkLst>
            <pc:docMk/>
            <pc:sldMk cId="1182547158" sldId="694"/>
            <ac:spMk id="13" creationId="{00000000-0000-0000-0000-000000000000}"/>
          </ac:spMkLst>
        </pc:spChg>
        <pc:grpChg chg="del mod">
          <ac:chgData name="Stewart Gale" userId="3647ddd2-6040-41ae-a96d-232c23482af8" providerId="ADAL" clId="{95B994EA-58E5-4C8E-B1EF-574E0B7C15A6}" dt="2023-08-19T21:13:38.567" v="552" actId="478"/>
          <ac:grpSpMkLst>
            <pc:docMk/>
            <pc:sldMk cId="1182547158" sldId="6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182547158" sldId="694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95B994EA-58E5-4C8E-B1EF-574E0B7C15A6}" dt="2023-08-19T21:28:25.250" v="735"/>
        <pc:sldMkLst>
          <pc:docMk/>
          <pc:sldMk cId="1185423963" sldId="706"/>
        </pc:sldMkLst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185423963" sldId="706"/>
            <ac:spMk id="3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19:59.394" v="645" actId="1076"/>
          <ac:spMkLst>
            <pc:docMk/>
            <pc:sldMk cId="1185423963" sldId="706"/>
            <ac:spMk id="5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19:59.394" v="645" actId="1076"/>
          <ac:spMkLst>
            <pc:docMk/>
            <pc:sldMk cId="1185423963" sldId="706"/>
            <ac:spMk id="6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20:04.061" v="647" actId="14100"/>
          <ac:spMkLst>
            <pc:docMk/>
            <pc:sldMk cId="1185423963" sldId="706"/>
            <ac:spMk id="9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20:19.174" v="648" actId="122"/>
          <ac:spMkLst>
            <pc:docMk/>
            <pc:sldMk cId="1185423963" sldId="706"/>
            <ac:spMk id="13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17:52.630" v="614" actId="1076"/>
          <ac:spMkLst>
            <pc:docMk/>
            <pc:sldMk cId="1185423963" sldId="706"/>
            <ac:spMk id="19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19:59.394" v="645" actId="1076"/>
          <ac:spMkLst>
            <pc:docMk/>
            <pc:sldMk cId="1185423963" sldId="706"/>
            <ac:spMk id="20" creationId="{00000000-0000-0000-0000-000000000000}"/>
          </ac:spMkLst>
        </pc:spChg>
        <pc:grpChg chg="del mod">
          <ac:chgData name="Stewart Gale" userId="3647ddd2-6040-41ae-a96d-232c23482af8" providerId="ADAL" clId="{95B994EA-58E5-4C8E-B1EF-574E0B7C15A6}" dt="2023-08-19T21:17:27.220" v="602" actId="478"/>
          <ac:grpSpMkLst>
            <pc:docMk/>
            <pc:sldMk cId="1185423963" sldId="70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185423963" sldId="706"/>
            <ac:cxnSpMk id="4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95B994EA-58E5-4C8E-B1EF-574E0B7C15A6}" dt="2023-08-19T21:13:07.360" v="541" actId="47"/>
        <pc:sldMkLst>
          <pc:docMk/>
          <pc:sldMk cId="2866851476" sldId="707"/>
        </pc:sldMkLst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2866851476" sldId="707"/>
            <ac:spMk id="3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2866851476" sldId="707"/>
            <ac:spMk id="7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2866851476" sldId="707"/>
            <ac:spMk id="8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24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25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26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27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28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29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30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31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32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33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1:10:17.579" v="512" actId="21"/>
          <ac:spMkLst>
            <pc:docMk/>
            <pc:sldMk cId="2866851476" sldId="707"/>
            <ac:spMk id="34" creationId="{00000000-0000-0000-0000-000000000000}"/>
          </ac:spMkLst>
        </pc:spChg>
        <pc:grpChg chg="mod">
          <ac:chgData name="Stewart Gale" userId="3647ddd2-6040-41ae-a96d-232c23482af8" providerId="ADAL" clId="{95B994EA-58E5-4C8E-B1EF-574E0B7C15A6}" dt="2023-08-19T20:52:37.802" v="0"/>
          <ac:grpSpMkLst>
            <pc:docMk/>
            <pc:sldMk cId="2866851476" sldId="707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95B994EA-58E5-4C8E-B1EF-574E0B7C15A6}" dt="2023-08-19T21:10:17.579" v="512" actId="21"/>
          <ac:grpSpMkLst>
            <pc:docMk/>
            <pc:sldMk cId="2866851476" sldId="707"/>
            <ac:grpSpMk id="15" creationId="{00000000-0000-0000-0000-000000000000}"/>
          </ac:grpSpMkLst>
        </pc:grpChg>
        <pc:picChg chg="mod">
          <ac:chgData name="Stewart Gale" userId="3647ddd2-6040-41ae-a96d-232c23482af8" providerId="ADAL" clId="{95B994EA-58E5-4C8E-B1EF-574E0B7C15A6}" dt="2023-08-19T20:52:37.802" v="0"/>
          <ac:picMkLst>
            <pc:docMk/>
            <pc:sldMk cId="2866851476" sldId="707"/>
            <ac:picMk id="9" creationId="{00000000-0000-0000-0000-000000000000}"/>
          </ac:picMkLst>
        </pc:picChg>
        <pc:picChg chg="mod">
          <ac:chgData name="Stewart Gale" userId="3647ddd2-6040-41ae-a96d-232c23482af8" providerId="ADAL" clId="{95B994EA-58E5-4C8E-B1EF-574E0B7C15A6}" dt="2023-08-19T20:52:37.802" v="0"/>
          <ac:picMkLst>
            <pc:docMk/>
            <pc:sldMk cId="2866851476" sldId="707"/>
            <ac:picMk id="10" creationId="{00000000-0000-0000-0000-000000000000}"/>
          </ac:picMkLst>
        </pc:pic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2866851476" sldId="70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2866851476" sldId="707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2866851476" sldId="707"/>
            <ac:cxnSpMk id="11" creationId="{00000000-0000-0000-0000-000000000000}"/>
          </ac:cxnSpMkLst>
        </pc:cxnChg>
        <pc:cxnChg chg="del mod">
          <ac:chgData name="Stewart Gale" userId="3647ddd2-6040-41ae-a96d-232c23482af8" providerId="ADAL" clId="{95B994EA-58E5-4C8E-B1EF-574E0B7C15A6}" dt="2023-08-19T21:10:17.579" v="512" actId="21"/>
          <ac:cxnSpMkLst>
            <pc:docMk/>
            <pc:sldMk cId="2866851476" sldId="707"/>
            <ac:cxnSpMk id="17" creationId="{00000000-0000-0000-0000-000000000000}"/>
          </ac:cxnSpMkLst>
        </pc:cxnChg>
        <pc:cxnChg chg="del mod">
          <ac:chgData name="Stewart Gale" userId="3647ddd2-6040-41ae-a96d-232c23482af8" providerId="ADAL" clId="{95B994EA-58E5-4C8E-B1EF-574E0B7C15A6}" dt="2023-08-19T21:10:17.579" v="512" actId="21"/>
          <ac:cxnSpMkLst>
            <pc:docMk/>
            <pc:sldMk cId="2866851476" sldId="707"/>
            <ac:cxnSpMk id="20" creationId="{00000000-0000-0000-0000-000000000000}"/>
          </ac:cxnSpMkLst>
        </pc:cxnChg>
        <pc:cxnChg chg="del mod">
          <ac:chgData name="Stewart Gale" userId="3647ddd2-6040-41ae-a96d-232c23482af8" providerId="ADAL" clId="{95B994EA-58E5-4C8E-B1EF-574E0B7C15A6}" dt="2023-08-19T21:10:17.579" v="512" actId="21"/>
          <ac:cxnSpMkLst>
            <pc:docMk/>
            <pc:sldMk cId="2866851476" sldId="707"/>
            <ac:cxnSpMk id="21" creationId="{00000000-0000-0000-0000-000000000000}"/>
          </ac:cxnSpMkLst>
        </pc:cxnChg>
        <pc:cxnChg chg="del mod">
          <ac:chgData name="Stewart Gale" userId="3647ddd2-6040-41ae-a96d-232c23482af8" providerId="ADAL" clId="{95B994EA-58E5-4C8E-B1EF-574E0B7C15A6}" dt="2023-08-19T21:10:17.579" v="512" actId="21"/>
          <ac:cxnSpMkLst>
            <pc:docMk/>
            <pc:sldMk cId="2866851476" sldId="707"/>
            <ac:cxnSpMk id="23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95B994EA-58E5-4C8E-B1EF-574E0B7C15A6}" dt="2023-08-19T21:03:10.794" v="384"/>
        <pc:sldMkLst>
          <pc:docMk/>
          <pc:sldMk cId="2145382427" sldId="708"/>
        </pc:sldMkLst>
        <pc:spChg chg="mod topLvl">
          <ac:chgData name="Stewart Gale" userId="3647ddd2-6040-41ae-a96d-232c23482af8" providerId="ADAL" clId="{95B994EA-58E5-4C8E-B1EF-574E0B7C15A6}" dt="2023-08-19T21:00:21.006" v="352" actId="1076"/>
          <ac:spMkLst>
            <pc:docMk/>
            <pc:sldMk cId="2145382427" sldId="708"/>
            <ac:spMk id="3" creationId="{00000000-0000-0000-0000-000000000000}"/>
          </ac:spMkLst>
        </pc:spChg>
        <pc:spChg chg="del mod">
          <ac:chgData name="Stewart Gale" userId="3647ddd2-6040-41ae-a96d-232c23482af8" providerId="ADAL" clId="{95B994EA-58E5-4C8E-B1EF-574E0B7C15A6}" dt="2023-08-19T20:56:28.278" v="219" actId="478"/>
          <ac:spMkLst>
            <pc:docMk/>
            <pc:sldMk cId="2145382427" sldId="708"/>
            <ac:spMk id="7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00:30.471" v="355" actId="20577"/>
          <ac:spMkLst>
            <pc:docMk/>
            <pc:sldMk cId="2145382427" sldId="708"/>
            <ac:spMk id="8" creationId="{00000000-0000-0000-0000-000000000000}"/>
          </ac:spMkLst>
        </pc:spChg>
        <pc:spChg chg="add del">
          <ac:chgData name="Stewart Gale" userId="3647ddd2-6040-41ae-a96d-232c23482af8" providerId="ADAL" clId="{95B994EA-58E5-4C8E-B1EF-574E0B7C15A6}" dt="2023-08-19T21:00:34.827" v="357" actId="22"/>
          <ac:spMkLst>
            <pc:docMk/>
            <pc:sldMk cId="2145382427" sldId="708"/>
            <ac:spMk id="11" creationId="{60664519-8A1F-674F-031E-A005C5EE0503}"/>
          </ac:spMkLst>
        </pc:spChg>
        <pc:spChg chg="add mod">
          <ac:chgData name="Stewart Gale" userId="3647ddd2-6040-41ae-a96d-232c23482af8" providerId="ADAL" clId="{95B994EA-58E5-4C8E-B1EF-574E0B7C15A6}" dt="2023-08-19T21:00:45.992" v="361" actId="21"/>
          <ac:spMkLst>
            <pc:docMk/>
            <pc:sldMk cId="2145382427" sldId="708"/>
            <ac:spMk id="15" creationId="{E36E46B3-EC7C-4C78-5B45-F2A64896D192}"/>
          </ac:spMkLst>
        </pc:spChg>
        <pc:spChg chg="add mod">
          <ac:chgData name="Stewart Gale" userId="3647ddd2-6040-41ae-a96d-232c23482af8" providerId="ADAL" clId="{95B994EA-58E5-4C8E-B1EF-574E0B7C15A6}" dt="2023-08-19T21:00:55.733" v="364" actId="1076"/>
          <ac:spMkLst>
            <pc:docMk/>
            <pc:sldMk cId="2145382427" sldId="708"/>
            <ac:spMk id="17" creationId="{08A02903-78BD-530E-E94E-B3F97858AC64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43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44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45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46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47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48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49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50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51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1:47.059" v="373" actId="1035"/>
          <ac:spMkLst>
            <pc:docMk/>
            <pc:sldMk cId="2145382427" sldId="708"/>
            <ac:spMk id="52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1:42.268" v="371" actId="1076"/>
          <ac:spMkLst>
            <pc:docMk/>
            <pc:sldMk cId="2145382427" sldId="708"/>
            <ac:spMk id="53" creationId="{00000000-0000-0000-0000-000000000000}"/>
          </ac:spMkLst>
        </pc:spChg>
        <pc:spChg chg="mod topLvl">
          <ac:chgData name="Stewart Gale" userId="3647ddd2-6040-41ae-a96d-232c23482af8" providerId="ADAL" clId="{95B994EA-58E5-4C8E-B1EF-574E0B7C15A6}" dt="2023-08-19T21:00:16.865" v="351" actId="1076"/>
          <ac:spMkLst>
            <pc:docMk/>
            <pc:sldMk cId="2145382427" sldId="708"/>
            <ac:spMk id="54" creationId="{00000000-0000-0000-0000-000000000000}"/>
          </ac:spMkLst>
        </pc:spChg>
        <pc:grpChg chg="del mod">
          <ac:chgData name="Stewart Gale" userId="3647ddd2-6040-41ae-a96d-232c23482af8" providerId="ADAL" clId="{95B994EA-58E5-4C8E-B1EF-574E0B7C15A6}" dt="2023-08-19T20:56:34.151" v="225" actId="478"/>
          <ac:grpSpMkLst>
            <pc:docMk/>
            <pc:sldMk cId="2145382427" sldId="708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95B994EA-58E5-4C8E-B1EF-574E0B7C15A6}" dt="2023-08-19T20:57:07.474" v="232" actId="164"/>
          <ac:grpSpMkLst>
            <pc:docMk/>
            <pc:sldMk cId="2145382427" sldId="708"/>
            <ac:grpSpMk id="5" creationId="{8E26080C-F3CE-7754-6669-5536ED23306A}"/>
          </ac:grpSpMkLst>
        </pc:grpChg>
        <pc:grpChg chg="add mod">
          <ac:chgData name="Stewart Gale" userId="3647ddd2-6040-41ae-a96d-232c23482af8" providerId="ADAL" clId="{95B994EA-58E5-4C8E-B1EF-574E0B7C15A6}" dt="2023-08-19T20:59:37.724" v="344" actId="164"/>
          <ac:grpSpMkLst>
            <pc:docMk/>
            <pc:sldMk cId="2145382427" sldId="708"/>
            <ac:grpSpMk id="6" creationId="{636E0E02-5617-A290-CED3-3DE76583EAAD}"/>
          </ac:grpSpMkLst>
        </pc:grpChg>
        <pc:grpChg chg="add del mod">
          <ac:chgData name="Stewart Gale" userId="3647ddd2-6040-41ae-a96d-232c23482af8" providerId="ADAL" clId="{95B994EA-58E5-4C8E-B1EF-574E0B7C15A6}" dt="2023-08-19T21:00:05.108" v="348" actId="165"/>
          <ac:grpSpMkLst>
            <pc:docMk/>
            <pc:sldMk cId="2145382427" sldId="708"/>
            <ac:grpSpMk id="9" creationId="{204121CF-121D-3ECD-C4C1-0C0E671E6020}"/>
          </ac:grpSpMkLst>
        </pc:grpChg>
        <pc:grpChg chg="mod topLvl">
          <ac:chgData name="Stewart Gale" userId="3647ddd2-6040-41ae-a96d-232c23482af8" providerId="ADAL" clId="{95B994EA-58E5-4C8E-B1EF-574E0B7C15A6}" dt="2023-08-19T21:00:16.865" v="351" actId="1076"/>
          <ac:grpSpMkLst>
            <pc:docMk/>
            <pc:sldMk cId="2145382427" sldId="708"/>
            <ac:grpSpMk id="13" creationId="{00000000-0000-0000-0000-000000000000}"/>
          </ac:grpSpMkLst>
        </pc:grpChg>
        <pc:picChg chg="mod">
          <ac:chgData name="Stewart Gale" userId="3647ddd2-6040-41ae-a96d-232c23482af8" providerId="ADAL" clId="{95B994EA-58E5-4C8E-B1EF-574E0B7C15A6}" dt="2023-08-19T21:00:05.108" v="348" actId="165"/>
          <ac:picMkLst>
            <pc:docMk/>
            <pc:sldMk cId="2145382427" sldId="708"/>
            <ac:picMk id="36" creationId="{00000000-0000-0000-0000-000000000000}"/>
          </ac:picMkLst>
        </pc:picChg>
        <pc:picChg chg="mod">
          <ac:chgData name="Stewart Gale" userId="3647ddd2-6040-41ae-a96d-232c23482af8" providerId="ADAL" clId="{95B994EA-58E5-4C8E-B1EF-574E0B7C15A6}" dt="2023-08-19T21:00:05.108" v="348" actId="165"/>
          <ac:picMkLst>
            <pc:docMk/>
            <pc:sldMk cId="2145382427" sldId="708"/>
            <ac:picMk id="37" creationId="{00000000-0000-0000-0000-000000000000}"/>
          </ac:picMkLst>
        </pc:picChg>
        <pc:cxnChg chg="del mod topLvl">
          <ac:chgData name="Stewart Gale" userId="3647ddd2-6040-41ae-a96d-232c23482af8" providerId="ADAL" clId="{95B994EA-58E5-4C8E-B1EF-574E0B7C15A6}" dt="2023-08-19T20:56:34.151" v="225" actId="478"/>
          <ac:cxnSpMkLst>
            <pc:docMk/>
            <pc:sldMk cId="2145382427" sldId="70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1:00:05.108" v="348" actId="165"/>
          <ac:cxnSpMkLst>
            <pc:docMk/>
            <pc:sldMk cId="2145382427" sldId="708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1:00:05.108" v="348" actId="165"/>
          <ac:cxnSpMkLst>
            <pc:docMk/>
            <pc:sldMk cId="2145382427" sldId="708"/>
            <ac:cxnSpMk id="38" creationId="{00000000-0000-0000-0000-000000000000}"/>
          </ac:cxnSpMkLst>
        </pc:cxnChg>
        <pc:cxnChg chg="mod topLvl">
          <ac:chgData name="Stewart Gale" userId="3647ddd2-6040-41ae-a96d-232c23482af8" providerId="ADAL" clId="{95B994EA-58E5-4C8E-B1EF-574E0B7C15A6}" dt="2023-08-19T21:00:16.865" v="351" actId="1076"/>
          <ac:cxnSpMkLst>
            <pc:docMk/>
            <pc:sldMk cId="2145382427" sldId="708"/>
            <ac:cxnSpMk id="39" creationId="{00000000-0000-0000-0000-000000000000}"/>
          </ac:cxnSpMkLst>
        </pc:cxnChg>
        <pc:cxnChg chg="mod topLvl">
          <ac:chgData name="Stewart Gale" userId="3647ddd2-6040-41ae-a96d-232c23482af8" providerId="ADAL" clId="{95B994EA-58E5-4C8E-B1EF-574E0B7C15A6}" dt="2023-08-19T21:00:16.865" v="351" actId="1076"/>
          <ac:cxnSpMkLst>
            <pc:docMk/>
            <pc:sldMk cId="2145382427" sldId="708"/>
            <ac:cxnSpMk id="40" creationId="{00000000-0000-0000-0000-000000000000}"/>
          </ac:cxnSpMkLst>
        </pc:cxnChg>
        <pc:cxnChg chg="mod topLvl">
          <ac:chgData name="Stewart Gale" userId="3647ddd2-6040-41ae-a96d-232c23482af8" providerId="ADAL" clId="{95B994EA-58E5-4C8E-B1EF-574E0B7C15A6}" dt="2023-08-19T21:00:16.865" v="351" actId="1076"/>
          <ac:cxnSpMkLst>
            <pc:docMk/>
            <pc:sldMk cId="2145382427" sldId="708"/>
            <ac:cxnSpMk id="41" creationId="{00000000-0000-0000-0000-000000000000}"/>
          </ac:cxnSpMkLst>
        </pc:cxnChg>
        <pc:cxnChg chg="mod topLvl">
          <ac:chgData name="Stewart Gale" userId="3647ddd2-6040-41ae-a96d-232c23482af8" providerId="ADAL" clId="{95B994EA-58E5-4C8E-B1EF-574E0B7C15A6}" dt="2023-08-19T21:00:16.865" v="351" actId="1076"/>
          <ac:cxnSpMkLst>
            <pc:docMk/>
            <pc:sldMk cId="2145382427" sldId="708"/>
            <ac:cxnSpMk id="42" creationId="{00000000-0000-0000-0000-000000000000}"/>
          </ac:cxnSpMkLst>
        </pc:cxnChg>
      </pc:sldChg>
      <pc:sldChg chg="modSp del modAnim">
        <pc:chgData name="Stewart Gale" userId="3647ddd2-6040-41ae-a96d-232c23482af8" providerId="ADAL" clId="{95B994EA-58E5-4C8E-B1EF-574E0B7C15A6}" dt="2023-08-19T21:28:08.266" v="734" actId="47"/>
        <pc:sldMkLst>
          <pc:docMk/>
          <pc:sldMk cId="1376343406" sldId="709"/>
        </pc:sldMkLst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3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7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8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59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60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61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62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63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64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65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66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67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68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1376343406" sldId="709"/>
            <ac:spMk id="70" creationId="{00000000-0000-0000-0000-000000000000}"/>
          </ac:spMkLst>
        </pc:spChg>
        <pc:grpChg chg="mod">
          <ac:chgData name="Stewart Gale" userId="3647ddd2-6040-41ae-a96d-232c23482af8" providerId="ADAL" clId="{95B994EA-58E5-4C8E-B1EF-574E0B7C15A6}" dt="2023-08-19T20:52:37.802" v="0"/>
          <ac:grpSpMkLst>
            <pc:docMk/>
            <pc:sldMk cId="1376343406" sldId="709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95B994EA-58E5-4C8E-B1EF-574E0B7C15A6}" dt="2023-08-19T20:52:37.802" v="0"/>
          <ac:grpSpMkLst>
            <pc:docMk/>
            <pc:sldMk cId="1376343406" sldId="709"/>
            <ac:grpSpMk id="5" creationId="{00000000-0000-0000-0000-000000000000}"/>
          </ac:grpSpMkLst>
        </pc:grpChg>
        <pc:grpChg chg="mod">
          <ac:chgData name="Stewart Gale" userId="3647ddd2-6040-41ae-a96d-232c23482af8" providerId="ADAL" clId="{95B994EA-58E5-4C8E-B1EF-574E0B7C15A6}" dt="2023-08-19T20:52:37.802" v="0"/>
          <ac:grpSpMkLst>
            <pc:docMk/>
            <pc:sldMk cId="1376343406" sldId="709"/>
            <ac:grpSpMk id="10" creationId="{00000000-0000-0000-0000-000000000000}"/>
          </ac:grpSpMkLst>
        </pc:grpChg>
        <pc:picChg chg="mod">
          <ac:chgData name="Stewart Gale" userId="3647ddd2-6040-41ae-a96d-232c23482af8" providerId="ADAL" clId="{95B994EA-58E5-4C8E-B1EF-574E0B7C15A6}" dt="2023-08-19T20:52:37.802" v="0"/>
          <ac:picMkLst>
            <pc:docMk/>
            <pc:sldMk cId="1376343406" sldId="709"/>
            <ac:picMk id="28" creationId="{00000000-0000-0000-0000-000000000000}"/>
          </ac:picMkLst>
        </pc:picChg>
        <pc:picChg chg="mod">
          <ac:chgData name="Stewart Gale" userId="3647ddd2-6040-41ae-a96d-232c23482af8" providerId="ADAL" clId="{95B994EA-58E5-4C8E-B1EF-574E0B7C15A6}" dt="2023-08-19T20:52:37.802" v="0"/>
          <ac:picMkLst>
            <pc:docMk/>
            <pc:sldMk cId="1376343406" sldId="709"/>
            <ac:picMk id="29" creationId="{00000000-0000-0000-0000-000000000000}"/>
          </ac:picMkLst>
        </pc:pic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376343406" sldId="70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376343406" sldId="709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376343406" sldId="709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376343406" sldId="709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376343406" sldId="709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376343406" sldId="709"/>
            <ac:cxnSpMk id="57" creationId="{00000000-0000-0000-0000-000000000000}"/>
          </ac:cxnSpMkLst>
        </pc:cxn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1376343406" sldId="709"/>
            <ac:cxnSpMk id="58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95B994EA-58E5-4C8E-B1EF-574E0B7C15A6}" dt="2023-08-19T21:30:35.877" v="742"/>
        <pc:sldMkLst>
          <pc:docMk/>
          <pc:sldMk cId="2160813378" sldId="710"/>
        </pc:sldMkLst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2160813378" sldId="710"/>
            <ac:spMk id="3" creationId="{00000000-0000-0000-0000-000000000000}"/>
          </ac:spMkLst>
        </pc:spChg>
        <pc:spChg chg="add mod">
          <ac:chgData name="Stewart Gale" userId="3647ddd2-6040-41ae-a96d-232c23482af8" providerId="ADAL" clId="{95B994EA-58E5-4C8E-B1EF-574E0B7C15A6}" dt="2023-08-19T21:26:27.546" v="720" actId="1076"/>
          <ac:spMkLst>
            <pc:docMk/>
            <pc:sldMk cId="2160813378" sldId="710"/>
            <ac:spMk id="5" creationId="{E88E8F2E-CB2A-2D9C-4261-97256F4EA40D}"/>
          </ac:spMkLst>
        </pc:spChg>
        <pc:spChg chg="mod">
          <ac:chgData name="Stewart Gale" userId="3647ddd2-6040-41ae-a96d-232c23482af8" providerId="ADAL" clId="{95B994EA-58E5-4C8E-B1EF-574E0B7C15A6}" dt="2023-08-19T21:23:47.786" v="711" actId="255"/>
          <ac:spMkLst>
            <pc:docMk/>
            <pc:sldMk cId="2160813378" sldId="710"/>
            <ac:spMk id="7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26:16.422" v="718" actId="1076"/>
          <ac:spMkLst>
            <pc:docMk/>
            <pc:sldMk cId="2160813378" sldId="710"/>
            <ac:spMk id="8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23:59.897" v="715" actId="1076"/>
          <ac:spMkLst>
            <pc:docMk/>
            <pc:sldMk cId="2160813378" sldId="710"/>
            <ac:spMk id="10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23:55.538" v="713" actId="1076"/>
          <ac:spMkLst>
            <pc:docMk/>
            <pc:sldMk cId="2160813378" sldId="710"/>
            <ac:spMk id="14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23:36.132" v="708" actId="1076"/>
          <ac:spMkLst>
            <pc:docMk/>
            <pc:sldMk cId="2160813378" sldId="710"/>
            <ac:spMk id="15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23:57.704" v="714" actId="1076"/>
          <ac:spMkLst>
            <pc:docMk/>
            <pc:sldMk cId="2160813378" sldId="710"/>
            <ac:spMk id="16" creationId="{00000000-0000-0000-0000-000000000000}"/>
          </ac:spMkLst>
        </pc:spChg>
        <pc:grpChg chg="del mod">
          <ac:chgData name="Stewart Gale" userId="3647ddd2-6040-41ae-a96d-232c23482af8" providerId="ADAL" clId="{95B994EA-58E5-4C8E-B1EF-574E0B7C15A6}" dt="2023-08-19T21:23:24.546" v="701" actId="478"/>
          <ac:grpSpMkLst>
            <pc:docMk/>
            <pc:sldMk cId="2160813378" sldId="71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2160813378" sldId="71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95B994EA-58E5-4C8E-B1EF-574E0B7C15A6}" dt="2023-08-19T20:53:03.389" v="9" actId="403"/>
        <pc:sldMkLst>
          <pc:docMk/>
          <pc:sldMk cId="3361311940" sldId="711"/>
        </pc:sldMkLst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k cId="3361311940" sldId="711"/>
            <ac:spMk id="3" creationId="{1DCD659B-9B0F-4736-B272-47379BEFFD3A}"/>
          </ac:spMkLst>
        </pc:spChg>
        <pc:spChg chg="mod">
          <ac:chgData name="Stewart Gale" userId="3647ddd2-6040-41ae-a96d-232c23482af8" providerId="ADAL" clId="{95B994EA-58E5-4C8E-B1EF-574E0B7C15A6}" dt="2023-08-19T20:53:03.389" v="9" actId="403"/>
          <ac:spMkLst>
            <pc:docMk/>
            <pc:sldMk cId="3361311940" sldId="711"/>
            <ac:spMk id="5" creationId="{00000000-0000-0000-0000-000000000000}"/>
          </ac:spMkLst>
        </pc:spChg>
        <pc:grpChg chg="del mod">
          <ac:chgData name="Stewart Gale" userId="3647ddd2-6040-41ae-a96d-232c23482af8" providerId="ADAL" clId="{95B994EA-58E5-4C8E-B1EF-574E0B7C15A6}" dt="2023-08-19T20:52:39.292" v="2" actId="478"/>
          <ac:grpSpMkLst>
            <pc:docMk/>
            <pc:sldMk cId="3361311940" sldId="71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95B994EA-58E5-4C8E-B1EF-574E0B7C15A6}" dt="2023-08-19T20:52:37.802" v="0"/>
          <ac:cxnSpMkLst>
            <pc:docMk/>
            <pc:sldMk cId="3361311940" sldId="711"/>
            <ac:cxnSpMk id="4" creationId="{694170A7-F542-433D-AE47-C7A950C348C9}"/>
          </ac:cxnSpMkLst>
        </pc:cxnChg>
      </pc:sldChg>
      <pc:sldChg chg="delSp modSp add del mod modAnim">
        <pc:chgData name="Stewart Gale" userId="3647ddd2-6040-41ae-a96d-232c23482af8" providerId="ADAL" clId="{95B994EA-58E5-4C8E-B1EF-574E0B7C15A6}" dt="2023-08-19T21:28:42.559" v="738"/>
        <pc:sldMkLst>
          <pc:docMk/>
          <pc:sldMk cId="1312696943" sldId="712"/>
        </pc:sldMkLst>
        <pc:spChg chg="mod topLvl">
          <ac:chgData name="Stewart Gale" userId="3647ddd2-6040-41ae-a96d-232c23482af8" providerId="ADAL" clId="{95B994EA-58E5-4C8E-B1EF-574E0B7C15A6}" dt="2023-08-19T21:21:42.222" v="680" actId="14100"/>
          <ac:spMkLst>
            <pc:docMk/>
            <pc:sldMk cId="1312696943" sldId="712"/>
            <ac:spMk id="4" creationId="{E9E40B4D-4FD5-46DE-8CC3-8F0E0EAAA866}"/>
          </ac:spMkLst>
        </pc:spChg>
        <pc:spChg chg="mod">
          <ac:chgData name="Stewart Gale" userId="3647ddd2-6040-41ae-a96d-232c23482af8" providerId="ADAL" clId="{95B994EA-58E5-4C8E-B1EF-574E0B7C15A6}" dt="2023-08-19T21:22:19.664" v="691" actId="207"/>
          <ac:spMkLst>
            <pc:docMk/>
            <pc:sldMk cId="1312696943" sldId="712"/>
            <ac:spMk id="7" creationId="{558B6D96-3EC5-44B0-A98E-41C8D3F20049}"/>
          </ac:spMkLst>
        </pc:spChg>
        <pc:spChg chg="mod">
          <ac:chgData name="Stewart Gale" userId="3647ddd2-6040-41ae-a96d-232c23482af8" providerId="ADAL" clId="{95B994EA-58E5-4C8E-B1EF-574E0B7C15A6}" dt="2023-08-19T21:22:33.226" v="693" actId="207"/>
          <ac:spMkLst>
            <pc:docMk/>
            <pc:sldMk cId="1312696943" sldId="712"/>
            <ac:spMk id="10" creationId="{653B3455-F8E2-4522-9DCC-81F27DA3BCCD}"/>
          </ac:spMkLst>
        </pc:spChg>
        <pc:spChg chg="mod">
          <ac:chgData name="Stewart Gale" userId="3647ddd2-6040-41ae-a96d-232c23482af8" providerId="ADAL" clId="{95B994EA-58E5-4C8E-B1EF-574E0B7C15A6}" dt="2023-08-19T21:22:40.564" v="694" actId="207"/>
          <ac:spMkLst>
            <pc:docMk/>
            <pc:sldMk cId="1312696943" sldId="712"/>
            <ac:spMk id="11" creationId="{EF37F026-C40E-48A6-A488-854DF00FD20E}"/>
          </ac:spMkLst>
        </pc:spChg>
        <pc:grpChg chg="del mod">
          <ac:chgData name="Stewart Gale" userId="3647ddd2-6040-41ae-a96d-232c23482af8" providerId="ADAL" clId="{95B994EA-58E5-4C8E-B1EF-574E0B7C15A6}" dt="2023-08-19T21:20:44.306" v="653" actId="478"/>
          <ac:grpSpMkLst>
            <pc:docMk/>
            <pc:sldMk cId="1312696943" sldId="712"/>
            <ac:grpSpMk id="3" creationId="{24A543F5-28F3-4499-8538-E5B79AA61017}"/>
          </ac:grpSpMkLst>
        </pc:grpChg>
        <pc:cxnChg chg="del mod topLvl">
          <ac:chgData name="Stewart Gale" userId="3647ddd2-6040-41ae-a96d-232c23482af8" providerId="ADAL" clId="{95B994EA-58E5-4C8E-B1EF-574E0B7C15A6}" dt="2023-08-19T21:20:44.306" v="653" actId="478"/>
          <ac:cxnSpMkLst>
            <pc:docMk/>
            <pc:sldMk cId="1312696943" sldId="712"/>
            <ac:cxnSpMk id="5" creationId="{270D0675-4144-4BA9-8071-B28397E9B63A}"/>
          </ac:cxnSpMkLst>
        </pc:cxnChg>
      </pc:sldChg>
      <pc:sldChg chg="addSp delSp modSp new mod ord">
        <pc:chgData name="Stewart Gale" userId="3647ddd2-6040-41ae-a96d-232c23482af8" providerId="ADAL" clId="{95B994EA-58E5-4C8E-B1EF-574E0B7C15A6}" dt="2023-08-19T21:26:55.683" v="729" actId="20577"/>
        <pc:sldMkLst>
          <pc:docMk/>
          <pc:sldMk cId="798287377" sldId="713"/>
        </pc:sldMkLst>
        <pc:spChg chg="mod topLvl">
          <ac:chgData name="Stewart Gale" userId="3647ddd2-6040-41ae-a96d-232c23482af8" providerId="ADAL" clId="{95B994EA-58E5-4C8E-B1EF-574E0B7C15A6}" dt="2023-08-19T20:53:39.475" v="26" actId="1076"/>
          <ac:spMkLst>
            <pc:docMk/>
            <pc:sldMk cId="798287377" sldId="713"/>
            <ac:spMk id="3" creationId="{2AC35A30-2C0C-7249-89EB-9C17BF3BCF1E}"/>
          </ac:spMkLst>
        </pc:spChg>
        <pc:spChg chg="add mod">
          <ac:chgData name="Stewart Gale" userId="3647ddd2-6040-41ae-a96d-232c23482af8" providerId="ADAL" clId="{95B994EA-58E5-4C8E-B1EF-574E0B7C15A6}" dt="2023-08-19T21:26:55.683" v="729" actId="20577"/>
          <ac:spMkLst>
            <pc:docMk/>
            <pc:sldMk cId="798287377" sldId="713"/>
            <ac:spMk id="5" creationId="{CF467669-10B2-FD7C-3A53-947B1BA4761E}"/>
          </ac:spMkLst>
        </pc:spChg>
        <pc:grpChg chg="add del mod">
          <ac:chgData name="Stewart Gale" userId="3647ddd2-6040-41ae-a96d-232c23482af8" providerId="ADAL" clId="{95B994EA-58E5-4C8E-B1EF-574E0B7C15A6}" dt="2023-08-19T20:53:22.914" v="15" actId="478"/>
          <ac:grpSpMkLst>
            <pc:docMk/>
            <pc:sldMk cId="798287377" sldId="713"/>
            <ac:grpSpMk id="2" creationId="{2391D0B3-88A9-4989-1DAE-E2393E40C520}"/>
          </ac:grpSpMkLst>
        </pc:grpChg>
        <pc:cxnChg chg="del mod topLvl">
          <ac:chgData name="Stewart Gale" userId="3647ddd2-6040-41ae-a96d-232c23482af8" providerId="ADAL" clId="{95B994EA-58E5-4C8E-B1EF-574E0B7C15A6}" dt="2023-08-19T20:53:22.914" v="15" actId="478"/>
          <ac:cxnSpMkLst>
            <pc:docMk/>
            <pc:sldMk cId="798287377" sldId="713"/>
            <ac:cxnSpMk id="4" creationId="{812D762F-8F54-48F3-F747-82EF7BEBF086}"/>
          </ac:cxnSpMkLst>
        </pc:cxnChg>
      </pc:sldChg>
      <pc:sldChg chg="addSp delSp modSp add mod delAnim modAnim">
        <pc:chgData name="Stewart Gale" userId="3647ddd2-6040-41ae-a96d-232c23482af8" providerId="ADAL" clId="{95B994EA-58E5-4C8E-B1EF-574E0B7C15A6}" dt="2023-08-19T21:13:35.651" v="551" actId="1076"/>
        <pc:sldMkLst>
          <pc:docMk/>
          <pc:sldMk cId="3170817074" sldId="714"/>
        </pc:sldMkLst>
        <pc:spChg chg="del mod">
          <ac:chgData name="Stewart Gale" userId="3647ddd2-6040-41ae-a96d-232c23482af8" providerId="ADAL" clId="{95B994EA-58E5-4C8E-B1EF-574E0B7C15A6}" dt="2023-08-19T21:13:19.130" v="544" actId="478"/>
          <ac:spMkLst>
            <pc:docMk/>
            <pc:sldMk cId="3170817074" sldId="714"/>
            <ac:spMk id="3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09:48.561" v="503" actId="20577"/>
          <ac:spMkLst>
            <pc:docMk/>
            <pc:sldMk cId="3170817074" sldId="714"/>
            <ac:spMk id="8" creationId="{00000000-0000-0000-0000-000000000000}"/>
          </ac:spMkLst>
        </pc:spChg>
        <pc:spChg chg="mod">
          <ac:chgData name="Stewart Gale" userId="3647ddd2-6040-41ae-a96d-232c23482af8" providerId="ADAL" clId="{95B994EA-58E5-4C8E-B1EF-574E0B7C15A6}" dt="2023-08-19T21:09:43.382" v="497" actId="20577"/>
          <ac:spMkLst>
            <pc:docMk/>
            <pc:sldMk cId="3170817074" sldId="714"/>
            <ac:spMk id="15" creationId="{E36E46B3-EC7C-4C78-5B45-F2A64896D192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16" creationId="{58770208-538C-BCEC-D4A7-31B5AB13477C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18" creationId="{8DE41D8A-2EC0-9BD8-0232-C4E67287AA22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19" creationId="{4E10436A-3181-0E0A-7D06-E71FCDB0C22E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20" creationId="{32C0ACFC-1266-FBC6-3A8A-1D673AFF72EA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21" creationId="{1A11FC39-8EC7-E562-5DEC-209A7AB27C3B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22" creationId="{3F3222D6-2CE1-46CC-73CA-911AFFBCED67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23" creationId="{6C9E2AE8-6D65-A6B5-34AF-49E537A2BAF4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24" creationId="{76469F64-C85B-CE63-7168-BA694C600C3F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25" creationId="{E3A8D2C3-FE50-4580-0C43-D7FD2FEF9EA6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26" creationId="{DB09C15E-A05B-622D-1C24-AEFC30FC4250}"/>
          </ac:spMkLst>
        </pc:spChg>
        <pc:spChg chg="add mod topLvl">
          <ac:chgData name="Stewart Gale" userId="3647ddd2-6040-41ae-a96d-232c23482af8" providerId="ADAL" clId="{95B994EA-58E5-4C8E-B1EF-574E0B7C15A6}" dt="2023-08-19T21:12:01.341" v="531" actId="165"/>
          <ac:spMkLst>
            <pc:docMk/>
            <pc:sldMk cId="3170817074" sldId="714"/>
            <ac:spMk id="27" creationId="{DB068F55-DA40-18B6-E272-5F588EB32355}"/>
          </ac:spMkLst>
        </pc:spChg>
        <pc:spChg chg="add del">
          <ac:chgData name="Stewart Gale" userId="3647ddd2-6040-41ae-a96d-232c23482af8" providerId="ADAL" clId="{95B994EA-58E5-4C8E-B1EF-574E0B7C15A6}" dt="2023-08-19T21:13:23.134" v="546" actId="22"/>
          <ac:spMkLst>
            <pc:docMk/>
            <pc:sldMk cId="3170817074" sldId="714"/>
            <ac:spMk id="33" creationId="{FBCBBF0C-8E67-51DD-9492-07EA10DEBFFC}"/>
          </ac:spMkLst>
        </pc:spChg>
        <pc:spChg chg="add mod">
          <ac:chgData name="Stewart Gale" userId="3647ddd2-6040-41ae-a96d-232c23482af8" providerId="ADAL" clId="{95B994EA-58E5-4C8E-B1EF-574E0B7C15A6}" dt="2023-08-19T21:13:35.651" v="551" actId="1076"/>
          <ac:spMkLst>
            <pc:docMk/>
            <pc:sldMk cId="3170817074" sldId="714"/>
            <ac:spMk id="35" creationId="{B5AE152E-A50F-B226-7696-17EF95F2C6EA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43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44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45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46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47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48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49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50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51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10:04.396" v="511" actId="478"/>
          <ac:spMkLst>
            <pc:docMk/>
            <pc:sldMk cId="3170817074" sldId="714"/>
            <ac:spMk id="52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53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09:40.152" v="493" actId="478"/>
          <ac:spMkLst>
            <pc:docMk/>
            <pc:sldMk cId="3170817074" sldId="714"/>
            <ac:spMk id="54" creationId="{00000000-0000-0000-0000-000000000000}"/>
          </ac:spMkLst>
        </pc:spChg>
        <pc:grpChg chg="add mod topLvl">
          <ac:chgData name="Stewart Gale" userId="3647ddd2-6040-41ae-a96d-232c23482af8" providerId="ADAL" clId="{95B994EA-58E5-4C8E-B1EF-574E0B7C15A6}" dt="2023-08-19T21:12:01.341" v="531" actId="165"/>
          <ac:grpSpMkLst>
            <pc:docMk/>
            <pc:sldMk cId="3170817074" sldId="714"/>
            <ac:grpSpMk id="2" creationId="{D3CE6B33-C57A-B81E-05A0-E237B1FD0161}"/>
          </ac:grpSpMkLst>
        </pc:grpChg>
        <pc:grpChg chg="del">
          <ac:chgData name="Stewart Gale" userId="3647ddd2-6040-41ae-a96d-232c23482af8" providerId="ADAL" clId="{95B994EA-58E5-4C8E-B1EF-574E0B7C15A6}" dt="2023-08-19T21:09:40.152" v="493" actId="478"/>
          <ac:grpSpMkLst>
            <pc:docMk/>
            <pc:sldMk cId="3170817074" sldId="714"/>
            <ac:grpSpMk id="13" creationId="{00000000-0000-0000-0000-000000000000}"/>
          </ac:grpSpMkLst>
        </pc:grpChg>
        <pc:grpChg chg="add del mod">
          <ac:chgData name="Stewart Gale" userId="3647ddd2-6040-41ae-a96d-232c23482af8" providerId="ADAL" clId="{95B994EA-58E5-4C8E-B1EF-574E0B7C15A6}" dt="2023-08-19T21:12:01.341" v="531" actId="165"/>
          <ac:grpSpMkLst>
            <pc:docMk/>
            <pc:sldMk cId="3170817074" sldId="714"/>
            <ac:grpSpMk id="31" creationId="{F4F1237C-A732-5C68-38F9-E95C527FB7F0}"/>
          </ac:grpSpMkLst>
        </pc:grpChg>
        <pc:picChg chg="mod">
          <ac:chgData name="Stewart Gale" userId="3647ddd2-6040-41ae-a96d-232c23482af8" providerId="ADAL" clId="{95B994EA-58E5-4C8E-B1EF-574E0B7C15A6}" dt="2023-08-19T21:12:01.341" v="531" actId="165"/>
          <ac:picMkLst>
            <pc:docMk/>
            <pc:sldMk cId="3170817074" sldId="714"/>
            <ac:picMk id="4" creationId="{D79084C8-6B09-3AB4-8555-C9F5BD59C62A}"/>
          </ac:picMkLst>
        </pc:picChg>
        <pc:picChg chg="mod">
          <ac:chgData name="Stewart Gale" userId="3647ddd2-6040-41ae-a96d-232c23482af8" providerId="ADAL" clId="{95B994EA-58E5-4C8E-B1EF-574E0B7C15A6}" dt="2023-08-19T21:12:01.341" v="531" actId="165"/>
          <ac:picMkLst>
            <pc:docMk/>
            <pc:sldMk cId="3170817074" sldId="714"/>
            <ac:picMk id="5" creationId="{5C9253CC-0342-40BC-1307-A77BCC38C0C4}"/>
          </ac:picMkLst>
        </pc:picChg>
        <pc:cxnChg chg="mod">
          <ac:chgData name="Stewart Gale" userId="3647ddd2-6040-41ae-a96d-232c23482af8" providerId="ADAL" clId="{95B994EA-58E5-4C8E-B1EF-574E0B7C15A6}" dt="2023-08-19T21:12:01.341" v="531" actId="165"/>
          <ac:cxnSpMkLst>
            <pc:docMk/>
            <pc:sldMk cId="3170817074" sldId="714"/>
            <ac:cxnSpMk id="6" creationId="{292C482F-C1D1-5EED-DFE5-D9A8AD1F90BF}"/>
          </ac:cxnSpMkLst>
        </pc:cxnChg>
        <pc:cxnChg chg="mod">
          <ac:chgData name="Stewart Gale" userId="3647ddd2-6040-41ae-a96d-232c23482af8" providerId="ADAL" clId="{95B994EA-58E5-4C8E-B1EF-574E0B7C15A6}" dt="2023-08-19T21:12:01.341" v="531" actId="165"/>
          <ac:cxnSpMkLst>
            <pc:docMk/>
            <pc:sldMk cId="3170817074" sldId="714"/>
            <ac:cxnSpMk id="7" creationId="{505FC65E-4B59-3462-F3B5-B01FEAF07EB3}"/>
          </ac:cxnSpMkLst>
        </pc:cxnChg>
        <pc:cxnChg chg="add mod topLvl">
          <ac:chgData name="Stewart Gale" userId="3647ddd2-6040-41ae-a96d-232c23482af8" providerId="ADAL" clId="{95B994EA-58E5-4C8E-B1EF-574E0B7C15A6}" dt="2023-08-19T21:12:01.341" v="531" actId="165"/>
          <ac:cxnSpMkLst>
            <pc:docMk/>
            <pc:sldMk cId="3170817074" sldId="714"/>
            <ac:cxnSpMk id="9" creationId="{932B9F11-65BA-908A-7B16-CA3CBEBD1137}"/>
          </ac:cxnSpMkLst>
        </pc:cxnChg>
        <pc:cxnChg chg="add mod topLvl">
          <ac:chgData name="Stewart Gale" userId="3647ddd2-6040-41ae-a96d-232c23482af8" providerId="ADAL" clId="{95B994EA-58E5-4C8E-B1EF-574E0B7C15A6}" dt="2023-08-19T21:12:01.341" v="531" actId="165"/>
          <ac:cxnSpMkLst>
            <pc:docMk/>
            <pc:sldMk cId="3170817074" sldId="714"/>
            <ac:cxnSpMk id="10" creationId="{ED160BC2-A01A-27A0-BD9D-29413D3077F4}"/>
          </ac:cxnSpMkLst>
        </pc:cxnChg>
        <pc:cxnChg chg="add mod topLvl">
          <ac:chgData name="Stewart Gale" userId="3647ddd2-6040-41ae-a96d-232c23482af8" providerId="ADAL" clId="{95B994EA-58E5-4C8E-B1EF-574E0B7C15A6}" dt="2023-08-19T21:12:01.341" v="531" actId="165"/>
          <ac:cxnSpMkLst>
            <pc:docMk/>
            <pc:sldMk cId="3170817074" sldId="714"/>
            <ac:cxnSpMk id="11" creationId="{1952AEF7-DEA1-5F9E-05D3-A941900C25E9}"/>
          </ac:cxnSpMkLst>
        </pc:cxnChg>
        <pc:cxnChg chg="add mod topLvl">
          <ac:chgData name="Stewart Gale" userId="3647ddd2-6040-41ae-a96d-232c23482af8" providerId="ADAL" clId="{95B994EA-58E5-4C8E-B1EF-574E0B7C15A6}" dt="2023-08-19T21:12:01.341" v="531" actId="165"/>
          <ac:cxnSpMkLst>
            <pc:docMk/>
            <pc:sldMk cId="3170817074" sldId="714"/>
            <ac:cxnSpMk id="14" creationId="{9608E1D7-5386-6DC8-D452-62A19DB1E10F}"/>
          </ac:cxnSpMkLst>
        </pc:cxnChg>
        <pc:cxnChg chg="del">
          <ac:chgData name="Stewart Gale" userId="3647ddd2-6040-41ae-a96d-232c23482af8" providerId="ADAL" clId="{95B994EA-58E5-4C8E-B1EF-574E0B7C15A6}" dt="2023-08-19T21:09:40.152" v="493" actId="478"/>
          <ac:cxnSpMkLst>
            <pc:docMk/>
            <pc:sldMk cId="3170817074" sldId="714"/>
            <ac:cxnSpMk id="39" creationId="{00000000-0000-0000-0000-000000000000}"/>
          </ac:cxnSpMkLst>
        </pc:cxnChg>
        <pc:cxnChg chg="del">
          <ac:chgData name="Stewart Gale" userId="3647ddd2-6040-41ae-a96d-232c23482af8" providerId="ADAL" clId="{95B994EA-58E5-4C8E-B1EF-574E0B7C15A6}" dt="2023-08-19T21:09:40.152" v="493" actId="478"/>
          <ac:cxnSpMkLst>
            <pc:docMk/>
            <pc:sldMk cId="3170817074" sldId="714"/>
            <ac:cxnSpMk id="40" creationId="{00000000-0000-0000-0000-000000000000}"/>
          </ac:cxnSpMkLst>
        </pc:cxnChg>
        <pc:cxnChg chg="del">
          <ac:chgData name="Stewart Gale" userId="3647ddd2-6040-41ae-a96d-232c23482af8" providerId="ADAL" clId="{95B994EA-58E5-4C8E-B1EF-574E0B7C15A6}" dt="2023-08-19T21:09:40.152" v="493" actId="478"/>
          <ac:cxnSpMkLst>
            <pc:docMk/>
            <pc:sldMk cId="3170817074" sldId="714"/>
            <ac:cxnSpMk id="41" creationId="{00000000-0000-0000-0000-000000000000}"/>
          </ac:cxnSpMkLst>
        </pc:cxnChg>
        <pc:cxnChg chg="del">
          <ac:chgData name="Stewart Gale" userId="3647ddd2-6040-41ae-a96d-232c23482af8" providerId="ADAL" clId="{95B994EA-58E5-4C8E-B1EF-574E0B7C15A6}" dt="2023-08-19T21:09:40.152" v="493" actId="478"/>
          <ac:cxnSpMkLst>
            <pc:docMk/>
            <pc:sldMk cId="3170817074" sldId="714"/>
            <ac:cxnSpMk id="42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95B994EA-58E5-4C8E-B1EF-574E0B7C15A6}" dt="2023-08-19T21:23:01.206" v="698" actId="20577"/>
        <pc:sldMkLst>
          <pc:docMk/>
          <pc:sldMk cId="3986166057" sldId="715"/>
        </pc:sldMkLst>
        <pc:spChg chg="mod">
          <ac:chgData name="Stewart Gale" userId="3647ddd2-6040-41ae-a96d-232c23482af8" providerId="ADAL" clId="{95B994EA-58E5-4C8E-B1EF-574E0B7C15A6}" dt="2023-08-19T21:15:48.496" v="587" actId="1076"/>
          <ac:spMkLst>
            <pc:docMk/>
            <pc:sldMk cId="3986166057" sldId="715"/>
            <ac:spMk id="8" creationId="{00000000-0000-0000-0000-000000000000}"/>
          </ac:spMkLst>
        </pc:spChg>
        <pc:spChg chg="del">
          <ac:chgData name="Stewart Gale" userId="3647ddd2-6040-41ae-a96d-232c23482af8" providerId="ADAL" clId="{95B994EA-58E5-4C8E-B1EF-574E0B7C15A6}" dt="2023-08-19T21:15:34.399" v="579" actId="478"/>
          <ac:spMkLst>
            <pc:docMk/>
            <pc:sldMk cId="3986166057" sldId="715"/>
            <ac:spMk id="15" creationId="{E36E46B3-EC7C-4C78-5B45-F2A64896D192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16" creationId="{58770208-538C-BCEC-D4A7-31B5AB13477C}"/>
          </ac:spMkLst>
        </pc:spChg>
        <pc:spChg chg="mod">
          <ac:chgData name="Stewart Gale" userId="3647ddd2-6040-41ae-a96d-232c23482af8" providerId="ADAL" clId="{95B994EA-58E5-4C8E-B1EF-574E0B7C15A6}" dt="2023-08-19T21:23:01.206" v="698" actId="20577"/>
          <ac:spMkLst>
            <pc:docMk/>
            <pc:sldMk cId="3986166057" sldId="715"/>
            <ac:spMk id="17" creationId="{08A02903-78BD-530E-E94E-B3F97858AC64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18" creationId="{8DE41D8A-2EC0-9BD8-0232-C4E67287AA22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19" creationId="{4E10436A-3181-0E0A-7D06-E71FCDB0C22E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20" creationId="{32C0ACFC-1266-FBC6-3A8A-1D673AFF72EA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21" creationId="{1A11FC39-8EC7-E562-5DEC-209A7AB27C3B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22" creationId="{3F3222D6-2CE1-46CC-73CA-911AFFBCED67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23" creationId="{6C9E2AE8-6D65-A6B5-34AF-49E537A2BAF4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24" creationId="{76469F64-C85B-CE63-7168-BA694C600C3F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25" creationId="{E3A8D2C3-FE50-4580-0C43-D7FD2FEF9EA6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26" creationId="{DB09C15E-A05B-622D-1C24-AEFC30FC4250}"/>
          </ac:spMkLst>
        </pc:spChg>
        <pc:spChg chg="del">
          <ac:chgData name="Stewart Gale" userId="3647ddd2-6040-41ae-a96d-232c23482af8" providerId="ADAL" clId="{95B994EA-58E5-4C8E-B1EF-574E0B7C15A6}" dt="2023-08-19T21:15:51.749" v="588" actId="478"/>
          <ac:spMkLst>
            <pc:docMk/>
            <pc:sldMk cId="3986166057" sldId="715"/>
            <ac:spMk id="27" creationId="{DB068F55-DA40-18B6-E272-5F588EB32355}"/>
          </ac:spMkLst>
        </pc:spChg>
        <pc:spChg chg="mod">
          <ac:chgData name="Stewart Gale" userId="3647ddd2-6040-41ae-a96d-232c23482af8" providerId="ADAL" clId="{95B994EA-58E5-4C8E-B1EF-574E0B7C15A6}" dt="2023-08-19T21:15:25.527" v="578" actId="20577"/>
          <ac:spMkLst>
            <pc:docMk/>
            <pc:sldMk cId="3986166057" sldId="715"/>
            <ac:spMk id="35" creationId="{B5AE152E-A50F-B226-7696-17EF95F2C6EA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36" creationId="{66E8F6B9-7551-EDE7-8865-A67A433FD28E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37" creationId="{CA5C965E-2B05-629D-2EF6-9F1724A8C5CB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38" creationId="{B325F922-8F4B-0C1D-B809-93F713DB3091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39" creationId="{1EC889CE-72E7-66B4-6D0A-EB632019FCCB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40" creationId="{E7CBA454-B0C2-8AD9-8C1B-531ED16F2DBC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41" creationId="{1288FC27-D476-75F4-1AB5-0FFFCA8E9FE0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42" creationId="{ABCAA02F-D4DD-2C8A-8CAC-D39EFDFF5812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43" creationId="{F0C367CA-EC0B-1024-2337-750F81969CCE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44" creationId="{55CEF75F-8EEA-24E8-A346-C6CFDA3FB5BB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45" creationId="{203D55EA-C43C-B2E2-E340-7863FA478BC1}"/>
          </ac:spMkLst>
        </pc:spChg>
        <pc:spChg chg="add mod topLvl">
          <ac:chgData name="Stewart Gale" userId="3647ddd2-6040-41ae-a96d-232c23482af8" providerId="ADAL" clId="{95B994EA-58E5-4C8E-B1EF-574E0B7C15A6}" dt="2023-08-19T21:16:41.410" v="595" actId="165"/>
          <ac:spMkLst>
            <pc:docMk/>
            <pc:sldMk cId="3986166057" sldId="715"/>
            <ac:spMk id="46" creationId="{7E9EB2B1-77C6-4A31-720D-B0F7F341BF9E}"/>
          </ac:spMkLst>
        </pc:spChg>
        <pc:grpChg chg="del">
          <ac:chgData name="Stewart Gale" userId="3647ddd2-6040-41ae-a96d-232c23482af8" providerId="ADAL" clId="{95B994EA-58E5-4C8E-B1EF-574E0B7C15A6}" dt="2023-08-19T21:15:51.749" v="588" actId="478"/>
          <ac:grpSpMkLst>
            <pc:docMk/>
            <pc:sldMk cId="3986166057" sldId="715"/>
            <ac:grpSpMk id="2" creationId="{D3CE6B33-C57A-B81E-05A0-E237B1FD0161}"/>
          </ac:grpSpMkLst>
        </pc:grpChg>
        <pc:grpChg chg="add mod topLvl">
          <ac:chgData name="Stewart Gale" userId="3647ddd2-6040-41ae-a96d-232c23482af8" providerId="ADAL" clId="{95B994EA-58E5-4C8E-B1EF-574E0B7C15A6}" dt="2023-08-19T21:16:41.410" v="595" actId="165"/>
          <ac:grpSpMkLst>
            <pc:docMk/>
            <pc:sldMk cId="3986166057" sldId="715"/>
            <ac:grpSpMk id="3" creationId="{016B06CB-CD07-DD37-7FC1-33AE2A451496}"/>
          </ac:grpSpMkLst>
        </pc:grpChg>
        <pc:grpChg chg="mod">
          <ac:chgData name="Stewart Gale" userId="3647ddd2-6040-41ae-a96d-232c23482af8" providerId="ADAL" clId="{95B994EA-58E5-4C8E-B1EF-574E0B7C15A6}" dt="2023-08-19T21:16:41.410" v="595" actId="165"/>
          <ac:grpSpMkLst>
            <pc:docMk/>
            <pc:sldMk cId="3986166057" sldId="715"/>
            <ac:grpSpMk id="12" creationId="{8EA41B4B-11E2-72BC-5297-35AAF0527944}"/>
          </ac:grpSpMkLst>
        </pc:grpChg>
        <pc:grpChg chg="add del mod">
          <ac:chgData name="Stewart Gale" userId="3647ddd2-6040-41ae-a96d-232c23482af8" providerId="ADAL" clId="{95B994EA-58E5-4C8E-B1EF-574E0B7C15A6}" dt="2023-08-19T21:16:41.410" v="595" actId="165"/>
          <ac:grpSpMkLst>
            <pc:docMk/>
            <pc:sldMk cId="3986166057" sldId="715"/>
            <ac:grpSpMk id="47" creationId="{CEDC03F0-AFC8-4710-9DDD-25A558BA4CF1}"/>
          </ac:grpSpMkLst>
        </pc:grpChg>
        <pc:picChg chg="mod">
          <ac:chgData name="Stewart Gale" userId="3647ddd2-6040-41ae-a96d-232c23482af8" providerId="ADAL" clId="{95B994EA-58E5-4C8E-B1EF-574E0B7C15A6}" dt="2023-08-19T21:16:41.410" v="595" actId="165"/>
          <ac:picMkLst>
            <pc:docMk/>
            <pc:sldMk cId="3986166057" sldId="715"/>
            <ac:picMk id="29" creationId="{C7BE6203-9D5E-C158-C8C6-2A80CE1D319E}"/>
          </ac:picMkLst>
        </pc:picChg>
        <pc:picChg chg="mod">
          <ac:chgData name="Stewart Gale" userId="3647ddd2-6040-41ae-a96d-232c23482af8" providerId="ADAL" clId="{95B994EA-58E5-4C8E-B1EF-574E0B7C15A6}" dt="2023-08-19T21:16:41.410" v="595" actId="165"/>
          <ac:picMkLst>
            <pc:docMk/>
            <pc:sldMk cId="3986166057" sldId="715"/>
            <ac:picMk id="30" creationId="{5C8471E3-492D-49B3-3505-C9BC93AE5049}"/>
          </ac:picMkLst>
        </pc:picChg>
        <pc:cxnChg chg="del">
          <ac:chgData name="Stewart Gale" userId="3647ddd2-6040-41ae-a96d-232c23482af8" providerId="ADAL" clId="{95B994EA-58E5-4C8E-B1EF-574E0B7C15A6}" dt="2023-08-19T21:15:51.749" v="588" actId="478"/>
          <ac:cxnSpMkLst>
            <pc:docMk/>
            <pc:sldMk cId="3986166057" sldId="715"/>
            <ac:cxnSpMk id="9" creationId="{932B9F11-65BA-908A-7B16-CA3CBEBD1137}"/>
          </ac:cxnSpMkLst>
        </pc:cxnChg>
        <pc:cxnChg chg="del mod">
          <ac:chgData name="Stewart Gale" userId="3647ddd2-6040-41ae-a96d-232c23482af8" providerId="ADAL" clId="{95B994EA-58E5-4C8E-B1EF-574E0B7C15A6}" dt="2023-08-19T21:15:51.749" v="588" actId="478"/>
          <ac:cxnSpMkLst>
            <pc:docMk/>
            <pc:sldMk cId="3986166057" sldId="715"/>
            <ac:cxnSpMk id="10" creationId="{ED160BC2-A01A-27A0-BD9D-29413D3077F4}"/>
          </ac:cxnSpMkLst>
        </pc:cxnChg>
        <pc:cxnChg chg="del">
          <ac:chgData name="Stewart Gale" userId="3647ddd2-6040-41ae-a96d-232c23482af8" providerId="ADAL" clId="{95B994EA-58E5-4C8E-B1EF-574E0B7C15A6}" dt="2023-08-19T21:15:51.749" v="588" actId="478"/>
          <ac:cxnSpMkLst>
            <pc:docMk/>
            <pc:sldMk cId="3986166057" sldId="715"/>
            <ac:cxnSpMk id="11" creationId="{1952AEF7-DEA1-5F9E-05D3-A941900C25E9}"/>
          </ac:cxnSpMkLst>
        </pc:cxnChg>
        <pc:cxnChg chg="mod">
          <ac:chgData name="Stewart Gale" userId="3647ddd2-6040-41ae-a96d-232c23482af8" providerId="ADAL" clId="{95B994EA-58E5-4C8E-B1EF-574E0B7C15A6}" dt="2023-08-19T21:16:41.410" v="595" actId="165"/>
          <ac:cxnSpMkLst>
            <pc:docMk/>
            <pc:sldMk cId="3986166057" sldId="715"/>
            <ac:cxnSpMk id="13" creationId="{735088FA-4D60-B206-5136-981F33B79322}"/>
          </ac:cxnSpMkLst>
        </pc:cxnChg>
        <pc:cxnChg chg="del">
          <ac:chgData name="Stewart Gale" userId="3647ddd2-6040-41ae-a96d-232c23482af8" providerId="ADAL" clId="{95B994EA-58E5-4C8E-B1EF-574E0B7C15A6}" dt="2023-08-19T21:15:51.749" v="588" actId="478"/>
          <ac:cxnSpMkLst>
            <pc:docMk/>
            <pc:sldMk cId="3986166057" sldId="715"/>
            <ac:cxnSpMk id="14" creationId="{9608E1D7-5386-6DC8-D452-62A19DB1E10F}"/>
          </ac:cxnSpMkLst>
        </pc:cxnChg>
        <pc:cxnChg chg="mod">
          <ac:chgData name="Stewart Gale" userId="3647ddd2-6040-41ae-a96d-232c23482af8" providerId="ADAL" clId="{95B994EA-58E5-4C8E-B1EF-574E0B7C15A6}" dt="2023-08-19T21:16:41.410" v="595" actId="165"/>
          <ac:cxnSpMkLst>
            <pc:docMk/>
            <pc:sldMk cId="3986166057" sldId="715"/>
            <ac:cxnSpMk id="28" creationId="{7F73F1F2-9917-D5CC-92C7-11CD33C8D25C}"/>
          </ac:cxnSpMkLst>
        </pc:cxnChg>
        <pc:cxnChg chg="add mod topLvl">
          <ac:chgData name="Stewart Gale" userId="3647ddd2-6040-41ae-a96d-232c23482af8" providerId="ADAL" clId="{95B994EA-58E5-4C8E-B1EF-574E0B7C15A6}" dt="2023-08-19T21:16:41.410" v="595" actId="165"/>
          <ac:cxnSpMkLst>
            <pc:docMk/>
            <pc:sldMk cId="3986166057" sldId="715"/>
            <ac:cxnSpMk id="31" creationId="{A630C170-D999-D5D2-43CF-3264766DB56F}"/>
          </ac:cxnSpMkLst>
        </pc:cxnChg>
        <pc:cxnChg chg="add mod topLvl">
          <ac:chgData name="Stewart Gale" userId="3647ddd2-6040-41ae-a96d-232c23482af8" providerId="ADAL" clId="{95B994EA-58E5-4C8E-B1EF-574E0B7C15A6}" dt="2023-08-19T21:16:41.410" v="595" actId="165"/>
          <ac:cxnSpMkLst>
            <pc:docMk/>
            <pc:sldMk cId="3986166057" sldId="715"/>
            <ac:cxnSpMk id="32" creationId="{E7E13995-6DCA-6BBC-D543-16FDB9AE196D}"/>
          </ac:cxnSpMkLst>
        </pc:cxnChg>
        <pc:cxnChg chg="add mod topLvl">
          <ac:chgData name="Stewart Gale" userId="3647ddd2-6040-41ae-a96d-232c23482af8" providerId="ADAL" clId="{95B994EA-58E5-4C8E-B1EF-574E0B7C15A6}" dt="2023-08-19T21:16:41.410" v="595" actId="165"/>
          <ac:cxnSpMkLst>
            <pc:docMk/>
            <pc:sldMk cId="3986166057" sldId="715"/>
            <ac:cxnSpMk id="33" creationId="{134521A0-1C74-FC5D-C92E-40D7CB0369FB}"/>
          </ac:cxnSpMkLst>
        </pc:cxnChg>
        <pc:cxnChg chg="add mod topLvl">
          <ac:chgData name="Stewart Gale" userId="3647ddd2-6040-41ae-a96d-232c23482af8" providerId="ADAL" clId="{95B994EA-58E5-4C8E-B1EF-574E0B7C15A6}" dt="2023-08-19T21:16:41.410" v="595" actId="165"/>
          <ac:cxnSpMkLst>
            <pc:docMk/>
            <pc:sldMk cId="3986166057" sldId="715"/>
            <ac:cxnSpMk id="34" creationId="{74E697B7-29C8-9814-E5F2-8A2E1C069687}"/>
          </ac:cxnSpMkLst>
        </pc:cxnChg>
      </pc:sldChg>
      <pc:sldChg chg="addSp delSp modSp new mod modAnim">
        <pc:chgData name="Stewart Gale" userId="3647ddd2-6040-41ae-a96d-232c23482af8" providerId="ADAL" clId="{95B994EA-58E5-4C8E-B1EF-574E0B7C15A6}" dt="2023-08-19T21:34:50.832" v="813"/>
        <pc:sldMkLst>
          <pc:docMk/>
          <pc:sldMk cId="3524125721" sldId="716"/>
        </pc:sldMkLst>
        <pc:spChg chg="add mod">
          <ac:chgData name="Stewart Gale" userId="3647ddd2-6040-41ae-a96d-232c23482af8" providerId="ADAL" clId="{95B994EA-58E5-4C8E-B1EF-574E0B7C15A6}" dt="2023-08-19T21:33:07.039" v="798" actId="1076"/>
          <ac:spMkLst>
            <pc:docMk/>
            <pc:sldMk cId="3524125721" sldId="716"/>
            <ac:spMk id="2" creationId="{0FB71182-6450-221D-2CCE-3205E78B75CD}"/>
          </ac:spMkLst>
        </pc:spChg>
        <pc:spChg chg="add mod">
          <ac:chgData name="Stewart Gale" userId="3647ddd2-6040-41ae-a96d-232c23482af8" providerId="ADAL" clId="{95B994EA-58E5-4C8E-B1EF-574E0B7C15A6}" dt="2023-08-19T21:33:38.843" v="805" actId="1076"/>
          <ac:spMkLst>
            <pc:docMk/>
            <pc:sldMk cId="3524125721" sldId="716"/>
            <ac:spMk id="3" creationId="{260F9F27-5825-D49D-F60E-9B2E99EF7E93}"/>
          </ac:spMkLst>
        </pc:spChg>
        <pc:spChg chg="add mod">
          <ac:chgData name="Stewart Gale" userId="3647ddd2-6040-41ae-a96d-232c23482af8" providerId="ADAL" clId="{95B994EA-58E5-4C8E-B1EF-574E0B7C15A6}" dt="2023-08-19T21:32:58.126" v="795" actId="1076"/>
          <ac:spMkLst>
            <pc:docMk/>
            <pc:sldMk cId="3524125721" sldId="716"/>
            <ac:spMk id="5" creationId="{BA50B6AF-4630-45CD-805D-BC1857F597F6}"/>
          </ac:spMkLst>
        </pc:spChg>
        <pc:spChg chg="add del">
          <ac:chgData name="Stewart Gale" userId="3647ddd2-6040-41ae-a96d-232c23482af8" providerId="ADAL" clId="{95B994EA-58E5-4C8E-B1EF-574E0B7C15A6}" dt="2023-08-19T21:31:44.217" v="775" actId="22"/>
          <ac:spMkLst>
            <pc:docMk/>
            <pc:sldMk cId="3524125721" sldId="716"/>
            <ac:spMk id="7" creationId="{B6206014-A816-267B-3731-29E0357FB2F7}"/>
          </ac:spMkLst>
        </pc:spChg>
        <pc:spChg chg="add mod">
          <ac:chgData name="Stewart Gale" userId="3647ddd2-6040-41ae-a96d-232c23482af8" providerId="ADAL" clId="{95B994EA-58E5-4C8E-B1EF-574E0B7C15A6}" dt="2023-08-19T21:33:00.516" v="796" actId="1076"/>
          <ac:spMkLst>
            <pc:docMk/>
            <pc:sldMk cId="3524125721" sldId="716"/>
            <ac:spMk id="9" creationId="{631A6080-7E81-A672-B095-358CDDF5AEB3}"/>
          </ac:spMkLst>
        </pc:spChg>
        <pc:spChg chg="add mod">
          <ac:chgData name="Stewart Gale" userId="3647ddd2-6040-41ae-a96d-232c23482af8" providerId="ADAL" clId="{95B994EA-58E5-4C8E-B1EF-574E0B7C15A6}" dt="2023-08-19T21:32:33.966" v="787" actId="404"/>
          <ac:spMkLst>
            <pc:docMk/>
            <pc:sldMk cId="3524125721" sldId="716"/>
            <ac:spMk id="10" creationId="{074FEEA4-FDFA-83CE-E881-093FDF420B5B}"/>
          </ac:spMkLst>
        </pc:spChg>
        <pc:spChg chg="add mod">
          <ac:chgData name="Stewart Gale" userId="3647ddd2-6040-41ae-a96d-232c23482af8" providerId="ADAL" clId="{95B994EA-58E5-4C8E-B1EF-574E0B7C15A6}" dt="2023-08-19T21:32:56.438" v="794" actId="1076"/>
          <ac:spMkLst>
            <pc:docMk/>
            <pc:sldMk cId="3524125721" sldId="716"/>
            <ac:spMk id="11" creationId="{327C4ACD-8845-8902-7422-2A736A21CB73}"/>
          </ac:spMkLst>
        </pc:spChg>
        <pc:spChg chg="add mod">
          <ac:chgData name="Stewart Gale" userId="3647ddd2-6040-41ae-a96d-232c23482af8" providerId="ADAL" clId="{95B994EA-58E5-4C8E-B1EF-574E0B7C15A6}" dt="2023-08-19T21:33:48.724" v="807" actId="1076"/>
          <ac:spMkLst>
            <pc:docMk/>
            <pc:sldMk cId="3524125721" sldId="716"/>
            <ac:spMk id="12" creationId="{15875F66-4A99-732D-26CC-8742E16EA255}"/>
          </ac:spMkLst>
        </pc:spChg>
      </pc:sldChg>
      <pc:sldMasterChg chg="modSp modSldLayout">
        <pc:chgData name="Stewart Gale" userId="3647ddd2-6040-41ae-a96d-232c23482af8" providerId="ADAL" clId="{95B994EA-58E5-4C8E-B1EF-574E0B7C15A6}" dt="2023-08-19T20:52:37.802" v="0"/>
        <pc:sldMasterMkLst>
          <pc:docMk/>
          <pc:sldMasterMk cId="626276533" sldId="2147483660"/>
        </pc:sldMasterMkLst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asterMk cId="626276533" sldId="2147483660"/>
            <ac:spMk id="2" creationId="{BF25A867-039B-21B5-535F-F0EE6582BF2C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asterMk cId="626276533" sldId="2147483660"/>
            <ac:spMk id="3" creationId="{2B0B39E8-BE63-6E92-3DA1-35941F3842F9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asterMk cId="626276533" sldId="2147483660"/>
            <ac:spMk id="4" creationId="{B3245C0C-00FD-D0F6-A822-292F29504B39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asterMk cId="626276533" sldId="2147483660"/>
            <ac:spMk id="5" creationId="{02C71AED-C090-985D-FDFB-0BE78D27CD88}"/>
          </ac:spMkLst>
        </pc:spChg>
        <pc:spChg chg="mod">
          <ac:chgData name="Stewart Gale" userId="3647ddd2-6040-41ae-a96d-232c23482af8" providerId="ADAL" clId="{95B994EA-58E5-4C8E-B1EF-574E0B7C15A6}" dt="2023-08-19T20:52:37.802" v="0"/>
          <ac:spMkLst>
            <pc:docMk/>
            <pc:sldMasterMk cId="626276533" sldId="2147483660"/>
            <ac:spMk id="6" creationId="{FD4F7D48-998D-7BCC-ADDB-8EF2149135BB}"/>
          </ac:spMkLst>
        </pc:sp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1135405526" sldId="2147483661"/>
          </pc:sldLayoutMkLst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1135405526" sldId="2147483661"/>
              <ac:spMk id="2" creationId="{EEA3744C-49C2-75B5-EDBA-89615AFDE2B9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1135405526" sldId="2147483661"/>
              <ac:spMk id="3" creationId="{CCEEF27C-9DD5-D69A-CCA2-25B084EC6A54}"/>
            </ac:spMkLst>
          </pc:spChg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154969021" sldId="2147483663"/>
          </pc:sldLayoutMkLst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154969021" sldId="2147483663"/>
              <ac:spMk id="2" creationId="{16023DFC-9E0C-DD58-3E52-3F77A0D921E9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154969021" sldId="2147483663"/>
              <ac:spMk id="3" creationId="{428FF0AC-19E2-E062-15F2-9F8DCF7A2194}"/>
            </ac:spMkLst>
          </pc:spChg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225094662" sldId="2147483664"/>
          </pc:sldLayoutMkLst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25094662" sldId="2147483664"/>
              <ac:spMk id="3" creationId="{E9FD3184-8B56-70DC-E0CB-7172AF0AA191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25094662" sldId="2147483664"/>
              <ac:spMk id="4" creationId="{83CEFE50-4324-A33B-5265-077DBCF49DA4}"/>
            </ac:spMkLst>
          </pc:spChg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2897469472" sldId="2147483665"/>
          </pc:sldLayoutMkLst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897469472" sldId="2147483665"/>
              <ac:spMk id="2" creationId="{2C903578-06A9-D87B-948F-87F32491C286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897469472" sldId="2147483665"/>
              <ac:spMk id="3" creationId="{55A275D9-6476-4980-AC5C-8D121C24226D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897469472" sldId="2147483665"/>
              <ac:spMk id="4" creationId="{03172997-7B9D-6B6A-8517-44FFB0CD55AB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897469472" sldId="2147483665"/>
              <ac:spMk id="5" creationId="{292ABD9D-184C-2E4F-D646-8AE5C2B959BB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897469472" sldId="2147483665"/>
              <ac:spMk id="6" creationId="{4C6BAD47-16B4-3134-B319-87574FFC7A20}"/>
            </ac:spMkLst>
          </pc:spChg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1991914500" sldId="2147483668"/>
          </pc:sldLayoutMkLst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1991914500" sldId="2147483668"/>
              <ac:spMk id="2" creationId="{463A8C4C-AFE1-E043-8668-78EC73DB0148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1991914500" sldId="2147483668"/>
              <ac:spMk id="3" creationId="{D3A33550-CF4C-8C3C-5190-BE4EFCCD8163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1991914500" sldId="2147483668"/>
              <ac:spMk id="4" creationId="{D9A47F0A-CEAC-6579-2719-FF951B257DDC}"/>
            </ac:spMkLst>
          </pc:spChg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2506500256" sldId="2147483669"/>
          </pc:sldLayoutMkLst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506500256" sldId="2147483669"/>
              <ac:spMk id="2" creationId="{2A8AD2E3-5E37-6F59-91E2-B870733039BE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506500256" sldId="2147483669"/>
              <ac:spMk id="3" creationId="{689D1AF2-7D79-63C4-94A7-574D8FBE4091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2506500256" sldId="2147483669"/>
              <ac:spMk id="4" creationId="{45B4B6D6-75FB-F8CA-E669-9F3FD5A14C5A}"/>
            </ac:spMkLst>
          </pc:spChg>
        </pc:sldLayoutChg>
        <pc:sldLayoutChg chg="modSp">
          <pc:chgData name="Stewart Gale" userId="3647ddd2-6040-41ae-a96d-232c23482af8" providerId="ADAL" clId="{95B994EA-58E5-4C8E-B1EF-574E0B7C15A6}" dt="2023-08-19T20:52:37.802" v="0"/>
          <pc:sldLayoutMkLst>
            <pc:docMk/>
            <pc:sldMasterMk cId="626276533" sldId="2147483660"/>
            <pc:sldLayoutMk cId="3801482467" sldId="2147483671"/>
          </pc:sldLayoutMkLst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3801482467" sldId="2147483671"/>
              <ac:spMk id="2" creationId="{0655325C-3833-2A98-0C5C-7E027AC5EBC7}"/>
            </ac:spMkLst>
          </pc:spChg>
          <pc:spChg chg="mod">
            <ac:chgData name="Stewart Gale" userId="3647ddd2-6040-41ae-a96d-232c23482af8" providerId="ADAL" clId="{95B994EA-58E5-4C8E-B1EF-574E0B7C15A6}" dt="2023-08-19T20:52:37.802" v="0"/>
            <ac:spMkLst>
              <pc:docMk/>
              <pc:sldMasterMk cId="626276533" sldId="2147483660"/>
              <pc:sldLayoutMk cId="3801482467" sldId="2147483671"/>
              <ac:spMk id="3" creationId="{77846955-2C9B-234E-8E7D-B802DC315B9C}"/>
            </ac:spMkLst>
          </pc:spChg>
        </pc:sldLayoutChg>
      </pc:sldMasterChg>
    </pc:docChg>
  </pc:docChgLst>
  <pc:docChgLst>
    <pc:chgData name="Stewart Gale" userId="3647ddd2-6040-41ae-a96d-232c23482af8" providerId="ADAL" clId="{7C2DD55B-CB14-4CA5-B135-CA39DEB4C96F}"/>
    <pc:docChg chg="custSel delSld modSld">
      <pc:chgData name="Stewart Gale" userId="3647ddd2-6040-41ae-a96d-232c23482af8" providerId="ADAL" clId="{7C2DD55B-CB14-4CA5-B135-CA39DEB4C96F}" dt="2023-09-11T16:18:31.564" v="64" actId="1076"/>
      <pc:docMkLst>
        <pc:docMk/>
      </pc:docMkLst>
      <pc:sldChg chg="del">
        <pc:chgData name="Stewart Gale" userId="3647ddd2-6040-41ae-a96d-232c23482af8" providerId="ADAL" clId="{7C2DD55B-CB14-4CA5-B135-CA39DEB4C96F}" dt="2023-09-08T08:00:45.107" v="54" actId="47"/>
        <pc:sldMkLst>
          <pc:docMk/>
          <pc:sldMk cId="2160813378" sldId="710"/>
        </pc:sldMkLst>
      </pc:sldChg>
      <pc:sldChg chg="modSp mod">
        <pc:chgData name="Stewart Gale" userId="3647ddd2-6040-41ae-a96d-232c23482af8" providerId="ADAL" clId="{7C2DD55B-CB14-4CA5-B135-CA39DEB4C96F}" dt="2023-09-11T16:18:31.564" v="64" actId="1076"/>
        <pc:sldMkLst>
          <pc:docMk/>
          <pc:sldMk cId="3361311940" sldId="711"/>
        </pc:sldMkLst>
        <pc:spChg chg="mod">
          <ac:chgData name="Stewart Gale" userId="3647ddd2-6040-41ae-a96d-232c23482af8" providerId="ADAL" clId="{7C2DD55B-CB14-4CA5-B135-CA39DEB4C96F}" dt="2023-09-11T16:18:31.564" v="64" actId="1076"/>
          <ac:spMkLst>
            <pc:docMk/>
            <pc:sldMk cId="3361311940" sldId="711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7C2DD55B-CB14-4CA5-B135-CA39DEB4C96F}" dt="2023-09-11T16:06:00.078" v="56" actId="14100"/>
        <pc:sldMkLst>
          <pc:docMk/>
          <pc:sldMk cId="3986166057" sldId="715"/>
        </pc:sldMkLst>
        <pc:spChg chg="mod">
          <ac:chgData name="Stewart Gale" userId="3647ddd2-6040-41ae-a96d-232c23482af8" providerId="ADAL" clId="{7C2DD55B-CB14-4CA5-B135-CA39DEB4C96F}" dt="2023-09-11T16:06:00.078" v="56" actId="14100"/>
          <ac:spMkLst>
            <pc:docMk/>
            <pc:sldMk cId="3986166057" sldId="715"/>
            <ac:spMk id="35" creationId="{B5AE152E-A50F-B226-7696-17EF95F2C6EA}"/>
          </ac:spMkLst>
        </pc:spChg>
      </pc:sldChg>
      <pc:sldChg chg="del">
        <pc:chgData name="Stewart Gale" userId="3647ddd2-6040-41ae-a96d-232c23482af8" providerId="ADAL" clId="{7C2DD55B-CB14-4CA5-B135-CA39DEB4C96F}" dt="2023-09-08T08:00:46.694" v="55" actId="47"/>
        <pc:sldMkLst>
          <pc:docMk/>
          <pc:sldMk cId="3524125721" sldId="71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97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529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475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884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17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67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779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385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56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324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052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11/09/2023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592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63452" y="692696"/>
            <a:ext cx="986509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Solving Trigonometric </a:t>
            </a:r>
          </a:p>
          <a:p>
            <a:pPr algn="ctr"/>
            <a:r>
              <a:rPr lang="en-GB" sz="11500" b="1" u="sng" dirty="0"/>
              <a:t>Equations</a:t>
            </a:r>
          </a:p>
        </p:txBody>
      </p:sp>
    </p:spTree>
    <p:extLst>
      <p:ext uri="{BB962C8B-B14F-4D97-AF65-F5344CB8AC3E}">
        <p14:creationId xmlns:p14="http://schemas.microsoft.com/office/powerpoint/2010/main" val="3361311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E9E40B4D-4FD5-46DE-8CC3-8F0E0EAAA866}"/>
              </a:ext>
            </a:extLst>
          </p:cNvPr>
          <p:cNvSpPr txBox="1"/>
          <p:nvPr/>
        </p:nvSpPr>
        <p:spPr>
          <a:xfrm>
            <a:off x="1271465" y="188640"/>
            <a:ext cx="993710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chemeClr val="tx1"/>
                </a:solidFill>
              </a:rPr>
              <a:t>Solving Trigonometric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8B6D96-3EC5-44B0-A98E-41C8D3F20049}"/>
                  </a:ext>
                </a:extLst>
              </p:cNvPr>
              <p:cNvSpPr txBox="1"/>
              <p:nvPr/>
            </p:nvSpPr>
            <p:spPr>
              <a:xfrm>
                <a:off x="2567608" y="1268760"/>
                <a:ext cx="7200800" cy="176689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3600" dirty="0">
                    <a:solidFill>
                      <a:schemeClr val="bg1"/>
                    </a:solidFill>
                  </a:rPr>
                  <a:t>Solution 1: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GB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US" sz="3600" dirty="0">
                  <a:solidFill>
                    <a:schemeClr val="bg1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Solution 2: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=180°−</m:t>
                    </m:r>
                    <m:r>
                      <a:rPr lang="en-US" sz="36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𝑆𝑜𝑙𝑢𝑡𝑖𝑜𝑛</m:t>
                    </m:r>
                    <m:r>
                      <a:rPr lang="en-US" sz="36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1</m:t>
                    </m:r>
                  </m:oMath>
                </a14:m>
                <a:endParaRPr lang="en-GB" sz="3600" dirty="0">
                  <a:solidFill>
                    <a:srgbClr val="FF0000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All other solutions: ± 360°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8B6D96-3EC5-44B0-A98E-41C8D3F20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1268760"/>
                <a:ext cx="7200800" cy="1766894"/>
              </a:xfrm>
              <a:prstGeom prst="rect">
                <a:avLst/>
              </a:prstGeom>
              <a:blipFill>
                <a:blip r:embed="rId2"/>
                <a:stretch>
                  <a:fillRect l="-2540" t="-4828" b="-113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3B3455-F8E2-4522-9DCC-81F27DA3BCCD}"/>
                  </a:ext>
                </a:extLst>
              </p:cNvPr>
              <p:cNvSpPr txBox="1"/>
              <p:nvPr/>
            </p:nvSpPr>
            <p:spPr>
              <a:xfrm>
                <a:off x="2565480" y="3268331"/>
                <a:ext cx="7200800" cy="176689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3600" dirty="0">
                    <a:solidFill>
                      <a:schemeClr val="bg1"/>
                    </a:solidFill>
                  </a:rPr>
                  <a:t>Solution 1: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US" sz="3600" dirty="0">
                  <a:solidFill>
                    <a:schemeClr val="bg1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Solution 2: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=360°−</m:t>
                    </m:r>
                    <m:r>
                      <a:rPr lang="en-US" sz="36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𝑆𝑜𝑙𝑢𝑡𝑖𝑜𝑛</m:t>
                    </m:r>
                    <m:r>
                      <a:rPr lang="en-US" sz="36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1</m:t>
                    </m:r>
                  </m:oMath>
                </a14:m>
                <a:endParaRPr lang="en-GB" sz="3600" dirty="0">
                  <a:solidFill>
                    <a:srgbClr val="FFFF00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All other solutions: ± 360°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3B3455-F8E2-4522-9DCC-81F27DA3B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480" y="3268331"/>
                <a:ext cx="7200800" cy="1766894"/>
              </a:xfrm>
              <a:prstGeom prst="rect">
                <a:avLst/>
              </a:prstGeom>
              <a:blipFill>
                <a:blip r:embed="rId3"/>
                <a:stretch>
                  <a:fillRect l="-2625" t="-4828" b="-113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37F026-C40E-48A6-A488-854DF00FD20E}"/>
                  </a:ext>
                </a:extLst>
              </p:cNvPr>
              <p:cNvSpPr txBox="1"/>
              <p:nvPr/>
            </p:nvSpPr>
            <p:spPr>
              <a:xfrm>
                <a:off x="2552552" y="5229200"/>
                <a:ext cx="7200800" cy="12128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3600" dirty="0">
                    <a:solidFill>
                      <a:schemeClr val="bg1"/>
                    </a:solidFill>
                  </a:rPr>
                  <a:t>Solution 1: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600" b="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e>
                          <m:sup>
                            <m:r>
                              <a:rPr lang="en-GB" sz="3600" b="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US" sz="3600" dirty="0">
                  <a:solidFill>
                    <a:schemeClr val="bg1"/>
                  </a:solidFill>
                </a:endParaRPr>
              </a:p>
              <a:p>
                <a:r>
                  <a:rPr lang="en-GB" sz="3600" dirty="0">
                    <a:solidFill>
                      <a:schemeClr val="bg1"/>
                    </a:solidFill>
                  </a:rPr>
                  <a:t>All other solutions: ± 180°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37F026-C40E-48A6-A488-854DF00FD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552" y="5229200"/>
                <a:ext cx="7200800" cy="1212896"/>
              </a:xfrm>
              <a:prstGeom prst="rect">
                <a:avLst/>
              </a:prstGeom>
              <a:blipFill>
                <a:blip r:embed="rId4"/>
                <a:stretch>
                  <a:fillRect l="-2625" t="-7538" b="-170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69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2AC35A30-2C0C-7249-89EB-9C17BF3BCF1E}"/>
              </a:ext>
            </a:extLst>
          </p:cNvPr>
          <p:cNvSpPr txBox="1"/>
          <p:nvPr/>
        </p:nvSpPr>
        <p:spPr>
          <a:xfrm>
            <a:off x="983432" y="620688"/>
            <a:ext cx="1022513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Solving Trigonometric Equations</a:t>
            </a:r>
            <a:endParaRPr lang="en-GB" sz="6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467669-10B2-FD7C-3A53-947B1BA4761E}"/>
              </a:ext>
            </a:extLst>
          </p:cNvPr>
          <p:cNvSpPr txBox="1"/>
          <p:nvPr/>
        </p:nvSpPr>
        <p:spPr>
          <a:xfrm>
            <a:off x="767408" y="1988840"/>
            <a:ext cx="105851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 way you find solutions </a:t>
            </a:r>
          </a:p>
          <a:p>
            <a:pPr algn="ctr"/>
            <a:r>
              <a:rPr lang="en-GB" sz="6600" dirty="0"/>
              <a:t>to a trigonometric equation depends on the trig function. </a:t>
            </a:r>
          </a:p>
          <a:p>
            <a:pPr algn="ctr"/>
            <a:r>
              <a:rPr lang="en-GB" sz="6600" dirty="0"/>
              <a:t> (</a:t>
            </a:r>
            <a:r>
              <a:rPr lang="en-GB" sz="6600" b="1" dirty="0"/>
              <a:t>sin</a:t>
            </a:r>
            <a:r>
              <a:rPr lang="en-GB" sz="6600" dirty="0"/>
              <a:t>, </a:t>
            </a:r>
            <a:r>
              <a:rPr lang="en-GB" sz="6600" b="1" dirty="0"/>
              <a:t>cos</a:t>
            </a:r>
            <a:r>
              <a:rPr lang="en-GB" sz="6600" dirty="0"/>
              <a:t> or </a:t>
            </a:r>
            <a:r>
              <a:rPr lang="en-GB" sz="6600" b="1" dirty="0"/>
              <a:t>tan</a:t>
            </a:r>
            <a:r>
              <a:rPr lang="en-GB" sz="6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9828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24745" y="4828769"/>
                <a:ext cx="7848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1</a:t>
                </a:r>
                <a:r>
                  <a:rPr lang="en-GB" sz="3600" b="1" baseline="30000" dirty="0"/>
                  <a:t>st</a:t>
                </a:r>
                <a:r>
                  <a:rPr lang="en-GB" sz="3600" b="1" dirty="0"/>
                  <a:t> Solution: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60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360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GB" sz="36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745" y="4828769"/>
                <a:ext cx="7848870" cy="646331"/>
              </a:xfrm>
              <a:prstGeom prst="rect">
                <a:avLst/>
              </a:prstGeom>
              <a:blipFill>
                <a:blip r:embed="rId2"/>
                <a:stretch>
                  <a:fillRect l="-2409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32"/>
          <p:cNvSpPr txBox="1"/>
          <p:nvPr/>
        </p:nvSpPr>
        <p:spPr>
          <a:xfrm>
            <a:off x="3705213" y="294400"/>
            <a:ext cx="388264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Sin Equations</a:t>
            </a:r>
            <a:endParaRPr lang="en-GB" sz="4800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1919536" y="1340768"/>
            <a:ext cx="7887085" cy="3022563"/>
            <a:chOff x="395536" y="-2312088"/>
            <a:chExt cx="7085957" cy="2605857"/>
          </a:xfrm>
        </p:grpSpPr>
        <p:pic>
          <p:nvPicPr>
            <p:cNvPr id="36" name="Picture 2" descr="Graph Plo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-2312088"/>
              <a:ext cx="3800019" cy="2598054"/>
            </a:xfrm>
            <a:prstGeom prst="rect">
              <a:avLst/>
            </a:prstGeom>
            <a:noFill/>
          </p:spPr>
        </p:pic>
        <p:pic>
          <p:nvPicPr>
            <p:cNvPr id="37" name="Picture 2" descr="Graph Plo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95368" y="-2304285"/>
              <a:ext cx="3686125" cy="2598054"/>
            </a:xfrm>
            <a:prstGeom prst="rect">
              <a:avLst/>
            </a:prstGeom>
            <a:noFill/>
          </p:spPr>
        </p:pic>
        <p:cxnSp>
          <p:nvCxnSpPr>
            <p:cNvPr id="12" name="Straight Connector 11"/>
            <p:cNvCxnSpPr/>
            <p:nvPr/>
          </p:nvCxnSpPr>
          <p:spPr>
            <a:xfrm>
              <a:off x="3795368" y="-2304285"/>
              <a:ext cx="0" cy="259805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662062" y="-2304285"/>
              <a:ext cx="0" cy="259805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Connector 38"/>
          <p:cNvCxnSpPr/>
          <p:nvPr/>
        </p:nvCxnSpPr>
        <p:spPr>
          <a:xfrm>
            <a:off x="1368434" y="2426565"/>
            <a:ext cx="9385164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042780" y="1340768"/>
            <a:ext cx="0" cy="300936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904782" y="1340768"/>
            <a:ext cx="0" cy="300936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3969055" y="4431114"/>
            <a:ext cx="1930031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16227" y="4381854"/>
            <a:ext cx="1635685" cy="428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 cycle</a:t>
            </a:r>
          </a:p>
        </p:txBody>
      </p:sp>
      <p:sp>
        <p:nvSpPr>
          <p:cNvPr id="44" name="Oval 43"/>
          <p:cNvSpPr/>
          <p:nvPr/>
        </p:nvSpPr>
        <p:spPr>
          <a:xfrm>
            <a:off x="4120669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/>
          <p:cNvSpPr/>
          <p:nvPr/>
        </p:nvSpPr>
        <p:spPr>
          <a:xfrm>
            <a:off x="4715667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/>
          <p:cNvSpPr/>
          <p:nvPr/>
        </p:nvSpPr>
        <p:spPr>
          <a:xfrm>
            <a:off x="2820380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/>
          <p:cNvSpPr/>
          <p:nvPr/>
        </p:nvSpPr>
        <p:spPr>
          <a:xfrm>
            <a:off x="2254820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/>
          <p:cNvSpPr/>
          <p:nvPr/>
        </p:nvSpPr>
        <p:spPr>
          <a:xfrm>
            <a:off x="6596934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/>
          <p:cNvSpPr/>
          <p:nvPr/>
        </p:nvSpPr>
        <p:spPr>
          <a:xfrm>
            <a:off x="5996960" y="2348359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/>
          <p:cNvSpPr/>
          <p:nvPr/>
        </p:nvSpPr>
        <p:spPr>
          <a:xfrm>
            <a:off x="9673467" y="2363511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/>
          <p:cNvSpPr/>
          <p:nvPr/>
        </p:nvSpPr>
        <p:spPr>
          <a:xfrm>
            <a:off x="7860243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/>
          <p:cNvSpPr txBox="1"/>
          <p:nvPr/>
        </p:nvSpPr>
        <p:spPr>
          <a:xfrm rot="17825809">
            <a:off x="3704868" y="1468188"/>
            <a:ext cx="1501244" cy="39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1</a:t>
            </a:r>
          </a:p>
        </p:txBody>
      </p:sp>
      <p:sp>
        <p:nvSpPr>
          <p:cNvPr id="53" name="TextBox 52"/>
          <p:cNvSpPr txBox="1"/>
          <p:nvPr/>
        </p:nvSpPr>
        <p:spPr>
          <a:xfrm rot="17711078">
            <a:off x="4408122" y="1526650"/>
            <a:ext cx="1501244" cy="39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2</a:t>
            </a:r>
          </a:p>
        </p:txBody>
      </p:sp>
      <p:sp>
        <p:nvSpPr>
          <p:cNvPr id="54" name="Oval 53"/>
          <p:cNvSpPr/>
          <p:nvPr/>
        </p:nvSpPr>
        <p:spPr>
          <a:xfrm>
            <a:off x="8415222" y="2343042"/>
            <a:ext cx="155779" cy="1670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6E46B3-EC7C-4C78-5B45-F2A64896D192}"/>
                  </a:ext>
                </a:extLst>
              </p:cNvPr>
              <p:cNvSpPr txBox="1"/>
              <p:nvPr/>
            </p:nvSpPr>
            <p:spPr>
              <a:xfrm>
                <a:off x="2212912" y="5426879"/>
                <a:ext cx="787253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  <a:r>
                  <a:rPr kumimoji="0" lang="en-GB" sz="36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nd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Solution: </a:t>
                </a:r>
                <a14:m>
                  <m:oMath xmlns:m="http://schemas.openxmlformats.org/officeDocument/2006/math">
                    <m: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180°− </m:t>
                    </m:r>
                    <m:r>
                      <m:rPr>
                        <m:sty m:val="p"/>
                      </m:rP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Solution</m:t>
                    </m:r>
                    <m: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1 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6E46B3-EC7C-4C78-5B45-F2A64896D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912" y="5426879"/>
                <a:ext cx="7872535" cy="646331"/>
              </a:xfrm>
              <a:prstGeom prst="rect">
                <a:avLst/>
              </a:prstGeom>
              <a:blipFill>
                <a:blip r:embed="rId4"/>
                <a:stretch>
                  <a:fillRect l="-2324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/>
              <p:nvPr/>
            </p:nvSpPr>
            <p:spPr>
              <a:xfrm>
                <a:off x="2254820" y="6044259"/>
                <a:ext cx="79445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Other Solutions: 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dd and Subtract 360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820" y="6044259"/>
                <a:ext cx="7944544" cy="646331"/>
              </a:xfrm>
              <a:prstGeom prst="rect">
                <a:avLst/>
              </a:prstGeom>
              <a:blipFill>
                <a:blip r:embed="rId5"/>
                <a:stretch>
                  <a:fillRect l="-2379" t="-1698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38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/>
      <p:bldP spid="54" grpId="0" animBg="1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1384" y="332656"/>
                <a:ext cx="11233248" cy="10671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4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4400" dirty="0"/>
                  <a:t>  in the interval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32656"/>
                <a:ext cx="11233248" cy="1067152"/>
              </a:xfrm>
              <a:prstGeom prst="rect">
                <a:avLst/>
              </a:prstGeom>
              <a:blipFill>
                <a:blip r:embed="rId2"/>
                <a:stretch>
                  <a:fillRect b="-54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21671" y="1484784"/>
                <a:ext cx="4752528" cy="1475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=30°</m:t>
                      </m:r>
                    </m:oMath>
                  </m:oMathPara>
                </a14:m>
                <a:br>
                  <a:rPr lang="en-GB" sz="4000" dirty="0"/>
                </a:br>
                <a:endParaRPr lang="en-GB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671" y="1484784"/>
                <a:ext cx="4752528" cy="14754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279575" y="2008445"/>
            <a:ext cx="144016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79576" y="3155371"/>
            <a:ext cx="144016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794F58-A457-CDC8-8DE9-16572A2AA082}"/>
                  </a:ext>
                </a:extLst>
              </p:cNvPr>
              <p:cNvSpPr txBox="1"/>
              <p:nvPr/>
            </p:nvSpPr>
            <p:spPr>
              <a:xfrm>
                <a:off x="4009743" y="3979543"/>
                <a:ext cx="5326617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=30°+360°=390°</m:t>
                      </m:r>
                    </m:oMath>
                  </m:oMathPara>
                </a14:m>
                <a:br>
                  <a:rPr lang="en-GB" sz="4000" dirty="0"/>
                </a:br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794F58-A457-CDC8-8DE9-16572A2AA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743" y="3979543"/>
                <a:ext cx="5326617" cy="7079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C55BC0-5171-7173-792F-D445C0C01437}"/>
                  </a:ext>
                </a:extLst>
              </p:cNvPr>
              <p:cNvSpPr txBox="1"/>
              <p:nvPr/>
            </p:nvSpPr>
            <p:spPr>
              <a:xfrm>
                <a:off x="4007768" y="5834941"/>
                <a:ext cx="333548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𝜽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𝟑𝟎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𝟏𝟓𝟎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C55BC0-5171-7173-792F-D445C0C01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5834941"/>
                <a:ext cx="3335488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A40E33E-D236-46DC-1AEF-C87E5886AA4A}"/>
                  </a:ext>
                </a:extLst>
              </p:cNvPr>
              <p:cNvSpPr txBox="1"/>
              <p:nvPr/>
            </p:nvSpPr>
            <p:spPr>
              <a:xfrm>
                <a:off x="4009743" y="4972801"/>
                <a:ext cx="609708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=150°−360°=−110°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A40E33E-D236-46DC-1AEF-C87E5886A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743" y="4972801"/>
                <a:ext cx="609708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04F561-3FD3-0698-5500-FD75A002F618}"/>
                  </a:ext>
                </a:extLst>
              </p:cNvPr>
              <p:cNvSpPr txBox="1"/>
              <p:nvPr/>
            </p:nvSpPr>
            <p:spPr>
              <a:xfrm>
                <a:off x="4009743" y="3078748"/>
                <a:ext cx="532661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=180°−30°=150°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04F561-3FD3-0698-5500-FD75A002F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743" y="3078748"/>
                <a:ext cx="532661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45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  <p:bldP spid="23" grpId="0" animBg="1"/>
      <p:bldP spid="6" grpId="0"/>
      <p:bldP spid="12" grpId="0"/>
      <p:bldP spid="17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376" y="324078"/>
                <a:ext cx="11089232" cy="10671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4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4400" dirty="0"/>
                  <a:t>  in the interval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24078"/>
                <a:ext cx="11089232" cy="1067152"/>
              </a:xfrm>
              <a:prstGeom prst="rect">
                <a:avLst/>
              </a:prstGeom>
              <a:blipFill>
                <a:blip r:embed="rId2"/>
                <a:stretch>
                  <a:fillRect l="-266" b="-54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29081" y="3383316"/>
                <a:ext cx="61206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=180°−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−30°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=210°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081" y="3383316"/>
                <a:ext cx="612068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215680" y="1628800"/>
                <a:ext cx="5513072" cy="1475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4000" i="1">
                          <a:latin typeface="Cambria Math" panose="02040503050406030204" pitchFamily="18" charset="0"/>
                        </a:rPr>
                        <m:t>=−30°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1628800"/>
                <a:ext cx="5513072" cy="1475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215680" y="5601434"/>
                <a:ext cx="374389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b="1" dirty="0"/>
                  <a:t> 210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000" b="1" dirty="0"/>
                  <a:t>, </a:t>
                </a:r>
                <a14:m>
                  <m:oMath xmlns:m="http://schemas.openxmlformats.org/officeDocument/2006/math">
                    <m:r>
                      <a:rPr lang="en-GB" sz="4000" b="1">
                        <a:latin typeface="Cambria Math" panose="02040503050406030204" pitchFamily="18" charset="0"/>
                      </a:rPr>
                      <m:t>𝟑𝟑𝟎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5601434"/>
                <a:ext cx="3743894" cy="707886"/>
              </a:xfrm>
              <a:prstGeom prst="rect">
                <a:avLst/>
              </a:prstGeom>
              <a:blipFill>
                <a:blip r:embed="rId5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B96120-623D-C7AB-1FCA-C7E97558EC3F}"/>
                  </a:ext>
                </a:extLst>
              </p:cNvPr>
              <p:cNvSpPr txBox="1"/>
              <p:nvPr/>
            </p:nvSpPr>
            <p:spPr>
              <a:xfrm>
                <a:off x="3215680" y="4461404"/>
                <a:ext cx="570203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=−30°+360°=330°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B96120-623D-C7AB-1FCA-C7E97558E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461404"/>
                <a:ext cx="5702033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03BE9B15-B398-567B-246F-6C5CD701E3E1}"/>
              </a:ext>
            </a:extLst>
          </p:cNvPr>
          <p:cNvSpPr txBox="1"/>
          <p:nvPr/>
        </p:nvSpPr>
        <p:spPr>
          <a:xfrm>
            <a:off x="1343472" y="2135669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02B1CB-CB1A-A351-645F-DA59921968FE}"/>
              </a:ext>
            </a:extLst>
          </p:cNvPr>
          <p:cNvSpPr txBox="1"/>
          <p:nvPr/>
        </p:nvSpPr>
        <p:spPr>
          <a:xfrm>
            <a:off x="1343471" y="3506426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2</a:t>
            </a:r>
          </a:p>
        </p:txBody>
      </p:sp>
    </p:spTree>
    <p:extLst>
      <p:ext uri="{BB962C8B-B14F-4D97-AF65-F5344CB8AC3E}">
        <p14:creationId xmlns:p14="http://schemas.microsoft.com/office/powerpoint/2010/main" val="386319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1" grpId="0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24745" y="4828769"/>
                <a:ext cx="7848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1</a:t>
                </a:r>
                <a:r>
                  <a:rPr lang="en-GB" sz="3600" b="1" baseline="30000" dirty="0"/>
                  <a:t>st</a:t>
                </a:r>
                <a:r>
                  <a:rPr lang="en-GB" sz="3600" b="1" dirty="0"/>
                  <a:t> Solution: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60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360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GB" sz="36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745" y="4828769"/>
                <a:ext cx="7848870" cy="646331"/>
              </a:xfrm>
              <a:prstGeom prst="rect">
                <a:avLst/>
              </a:prstGeom>
              <a:blipFill>
                <a:blip r:embed="rId2"/>
                <a:stretch>
                  <a:fillRect l="-2409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6E46B3-EC7C-4C78-5B45-F2A64896D192}"/>
                  </a:ext>
                </a:extLst>
              </p:cNvPr>
              <p:cNvSpPr txBox="1"/>
              <p:nvPr/>
            </p:nvSpPr>
            <p:spPr>
              <a:xfrm>
                <a:off x="2212912" y="5426879"/>
                <a:ext cx="787253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  <a:r>
                  <a:rPr kumimoji="0" lang="en-GB" sz="36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nd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Solution: </a:t>
                </a:r>
                <a14:m>
                  <m:oMath xmlns:m="http://schemas.openxmlformats.org/officeDocument/2006/math">
                    <m:r>
                      <a:rPr lang="en-GB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0°− </m:t>
                    </m:r>
                    <m:r>
                      <m:rPr>
                        <m:sty m:val="p"/>
                      </m:rP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Solution</m:t>
                    </m:r>
                    <m:r>
                      <a:rPr kumimoji="0" lang="en-GB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1 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6E46B3-EC7C-4C78-5B45-F2A64896D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912" y="5426879"/>
                <a:ext cx="7872535" cy="646331"/>
              </a:xfrm>
              <a:prstGeom prst="rect">
                <a:avLst/>
              </a:prstGeom>
              <a:blipFill>
                <a:blip r:embed="rId3"/>
                <a:stretch>
                  <a:fillRect l="-2324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/>
              <p:nvPr/>
            </p:nvSpPr>
            <p:spPr>
              <a:xfrm>
                <a:off x="2254820" y="6044259"/>
                <a:ext cx="79445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Other Solutions: 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dd and Subtract 360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820" y="6044259"/>
                <a:ext cx="7944544" cy="646331"/>
              </a:xfrm>
              <a:prstGeom prst="rect">
                <a:avLst/>
              </a:prstGeom>
              <a:blipFill>
                <a:blip r:embed="rId4"/>
                <a:stretch>
                  <a:fillRect l="-2379" t="-1698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D3CE6B33-C57A-B81E-05A0-E237B1FD0161}"/>
              </a:ext>
            </a:extLst>
          </p:cNvPr>
          <p:cNvGrpSpPr/>
          <p:nvPr/>
        </p:nvGrpSpPr>
        <p:grpSpPr>
          <a:xfrm>
            <a:off x="1370535" y="1362974"/>
            <a:ext cx="9143390" cy="3079029"/>
            <a:chOff x="1025664" y="1626609"/>
            <a:chExt cx="7056784" cy="2301644"/>
          </a:xfrm>
        </p:grpSpPr>
        <p:pic>
          <p:nvPicPr>
            <p:cNvPr id="4" name="Picture 2" descr="Graph Plot">
              <a:extLst>
                <a:ext uri="{FF2B5EF4-FFF2-40B4-BE49-F238E27FC236}">
                  <a16:creationId xmlns:a16="http://schemas.microsoft.com/office/drawing/2014/main" id="{D79084C8-6B09-3AB4-8555-C9F5BD59C6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25664" y="1626609"/>
              <a:ext cx="3726472" cy="2301644"/>
            </a:xfrm>
            <a:prstGeom prst="rect">
              <a:avLst/>
            </a:prstGeom>
            <a:noFill/>
          </p:spPr>
        </p:pic>
        <p:pic>
          <p:nvPicPr>
            <p:cNvPr id="5" name="Picture 2" descr="Graph Plot">
              <a:extLst>
                <a:ext uri="{FF2B5EF4-FFF2-40B4-BE49-F238E27FC236}">
                  <a16:creationId xmlns:a16="http://schemas.microsoft.com/office/drawing/2014/main" id="{5C9253CC-0342-40BC-1307-A77BCC38C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55976" y="1626609"/>
              <a:ext cx="3726472" cy="2301644"/>
            </a:xfrm>
            <a:prstGeom prst="rect">
              <a:avLst/>
            </a:prstGeom>
            <a:noFill/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92C482F-C1D1-5EED-DFE5-D9A8AD1F90BF}"/>
                </a:ext>
              </a:extLst>
            </p:cNvPr>
            <p:cNvCxnSpPr/>
            <p:nvPr/>
          </p:nvCxnSpPr>
          <p:spPr>
            <a:xfrm>
              <a:off x="4355976" y="1626609"/>
              <a:ext cx="0" cy="230164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05FC65E-4B59-3462-F3B5-B01FEAF07EB3}"/>
                </a:ext>
              </a:extLst>
            </p:cNvPr>
            <p:cNvCxnSpPr/>
            <p:nvPr/>
          </p:nvCxnSpPr>
          <p:spPr>
            <a:xfrm>
              <a:off x="6210240" y="1626609"/>
              <a:ext cx="0" cy="2301644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32B9F11-65BA-908A-7B16-CA3CBEBD1137}"/>
              </a:ext>
            </a:extLst>
          </p:cNvPr>
          <p:cNvCxnSpPr>
            <a:cxnSpLocks/>
          </p:cNvCxnSpPr>
          <p:nvPr/>
        </p:nvCxnSpPr>
        <p:spPr>
          <a:xfrm>
            <a:off x="911424" y="2473905"/>
            <a:ext cx="10369152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160BC2-A01A-27A0-BD9D-29413D3077F4}"/>
              </a:ext>
            </a:extLst>
          </p:cNvPr>
          <p:cNvCxnSpPr>
            <a:stCxn id="4" idx="0"/>
            <a:endCxn id="4" idx="2"/>
          </p:cNvCxnSpPr>
          <p:nvPr/>
        </p:nvCxnSpPr>
        <p:spPr>
          <a:xfrm>
            <a:off x="3784708" y="1362974"/>
            <a:ext cx="0" cy="30790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52AEF7-DEA1-5F9E-05D3-A941900C25E9}"/>
              </a:ext>
            </a:extLst>
          </p:cNvPr>
          <p:cNvCxnSpPr>
            <a:cxnSpLocks/>
          </p:cNvCxnSpPr>
          <p:nvPr/>
        </p:nvCxnSpPr>
        <p:spPr>
          <a:xfrm>
            <a:off x="5923386" y="1362974"/>
            <a:ext cx="0" cy="30790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608E1D7-5386-6DC8-D452-62A19DB1E10F}"/>
              </a:ext>
            </a:extLst>
          </p:cNvPr>
          <p:cNvCxnSpPr>
            <a:cxnSpLocks/>
          </p:cNvCxnSpPr>
          <p:nvPr/>
        </p:nvCxnSpPr>
        <p:spPr>
          <a:xfrm>
            <a:off x="3784708" y="4524857"/>
            <a:ext cx="2132385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8770208-538C-BCEC-D4A7-31B5AB13477C}"/>
              </a:ext>
            </a:extLst>
          </p:cNvPr>
          <p:cNvSpPr txBox="1"/>
          <p:nvPr/>
        </p:nvSpPr>
        <p:spPr>
          <a:xfrm>
            <a:off x="3947309" y="4474457"/>
            <a:ext cx="1807178" cy="43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 cycle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DE41D8A-2EC0-9BD8-0232-C4E67287AA22}"/>
              </a:ext>
            </a:extLst>
          </p:cNvPr>
          <p:cNvSpPr/>
          <p:nvPr/>
        </p:nvSpPr>
        <p:spPr>
          <a:xfrm>
            <a:off x="4038274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E10436A-3181-0E0A-7D06-E71FCDB0C22E}"/>
              </a:ext>
            </a:extLst>
          </p:cNvPr>
          <p:cNvSpPr/>
          <p:nvPr/>
        </p:nvSpPr>
        <p:spPr>
          <a:xfrm>
            <a:off x="5501845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2C0ACFC-1266-FBC6-3A8A-1D673AFF72EA}"/>
              </a:ext>
            </a:extLst>
          </p:cNvPr>
          <p:cNvSpPr/>
          <p:nvPr/>
        </p:nvSpPr>
        <p:spPr>
          <a:xfrm>
            <a:off x="3344815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A11FC39-8EC7-E562-5DEC-209A7AB27C3B}"/>
              </a:ext>
            </a:extLst>
          </p:cNvPr>
          <p:cNvSpPr/>
          <p:nvPr/>
        </p:nvSpPr>
        <p:spPr>
          <a:xfrm>
            <a:off x="1890743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F3222D6-2CE1-46CC-73CA-911AFFBCED67}"/>
              </a:ext>
            </a:extLst>
          </p:cNvPr>
          <p:cNvSpPr/>
          <p:nvPr/>
        </p:nvSpPr>
        <p:spPr>
          <a:xfrm>
            <a:off x="7640281" y="2418723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C9E2AE8-6D65-A6B5-34AF-49E537A2BAF4}"/>
              </a:ext>
            </a:extLst>
          </p:cNvPr>
          <p:cNvSpPr/>
          <p:nvPr/>
        </p:nvSpPr>
        <p:spPr>
          <a:xfrm>
            <a:off x="6198879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6469F64-C85B-CE63-7168-BA694C600C3F}"/>
              </a:ext>
            </a:extLst>
          </p:cNvPr>
          <p:cNvSpPr/>
          <p:nvPr/>
        </p:nvSpPr>
        <p:spPr>
          <a:xfrm>
            <a:off x="9805265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3A8D2C3-FE50-4580-0C43-D7FD2FEF9EA6}"/>
              </a:ext>
            </a:extLst>
          </p:cNvPr>
          <p:cNvSpPr/>
          <p:nvPr/>
        </p:nvSpPr>
        <p:spPr>
          <a:xfrm>
            <a:off x="8341078" y="2388449"/>
            <a:ext cx="172112" cy="17091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09C15E-A05B-622D-1C24-AEFC30FC4250}"/>
              </a:ext>
            </a:extLst>
          </p:cNvPr>
          <p:cNvSpPr txBox="1"/>
          <p:nvPr/>
        </p:nvSpPr>
        <p:spPr>
          <a:xfrm rot="17825809">
            <a:off x="3812428" y="1554443"/>
            <a:ext cx="1535996" cy="441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068F55-DA40-18B6-E272-5F588EB32355}"/>
              </a:ext>
            </a:extLst>
          </p:cNvPr>
          <p:cNvSpPr txBox="1"/>
          <p:nvPr/>
        </p:nvSpPr>
        <p:spPr>
          <a:xfrm rot="17711078">
            <a:off x="4894332" y="1549765"/>
            <a:ext cx="1535996" cy="441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AE152E-A50F-B226-7696-17EF95F2C6EA}"/>
              </a:ext>
            </a:extLst>
          </p:cNvPr>
          <p:cNvSpPr txBox="1"/>
          <p:nvPr/>
        </p:nvSpPr>
        <p:spPr>
          <a:xfrm>
            <a:off x="3947309" y="233942"/>
            <a:ext cx="4285598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Cos Equations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81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320717"/>
                <a:ext cx="11521280" cy="8331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</a:t>
                </a:r>
                <a14:m>
                  <m:oMath xmlns:m="http://schemas.openxmlformats.org/officeDocument/2006/math">
                    <m:r>
                      <a:rPr lang="en-GB" sz="4400" b="1"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GB" sz="4400" dirty="0"/>
                  <a:t> in the interval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20717"/>
                <a:ext cx="11521280" cy="833113"/>
              </a:xfrm>
              <a:prstGeom prst="rect">
                <a:avLst/>
              </a:prstGeom>
              <a:blipFill>
                <a:blip r:embed="rId2"/>
                <a:stretch>
                  <a:fillRect b="-225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35760" y="4641189"/>
                <a:ext cx="57484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=360°−30°=330°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4641189"/>
                <a:ext cx="5748496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999656" y="1306399"/>
                <a:ext cx="2949334" cy="15122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306399"/>
                <a:ext cx="2949334" cy="15122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935760" y="2610197"/>
                <a:ext cx="5748497" cy="16137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GB" sz="4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4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sz="4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=30°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2610197"/>
                <a:ext cx="5748497" cy="16137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894299" y="5827911"/>
                <a:ext cx="336784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b="1" dirty="0"/>
                  <a:t> 30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400" b="1" dirty="0"/>
                  <a:t>, 330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299" y="5827911"/>
                <a:ext cx="3367845" cy="769441"/>
              </a:xfrm>
              <a:prstGeom prst="rect">
                <a:avLst/>
              </a:prstGeom>
              <a:blipFill>
                <a:blip r:embed="rId6"/>
                <a:stretch>
                  <a:fillRect t="-15873" r="-362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7B96409-420D-BC2B-072D-544FED7BDA35}"/>
              </a:ext>
            </a:extLst>
          </p:cNvPr>
          <p:cNvSpPr txBox="1"/>
          <p:nvPr/>
        </p:nvSpPr>
        <p:spPr>
          <a:xfrm>
            <a:off x="1919536" y="3356992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BC0B3A-DCCC-020E-017F-E75E6B958B8D}"/>
              </a:ext>
            </a:extLst>
          </p:cNvPr>
          <p:cNvSpPr txBox="1"/>
          <p:nvPr/>
        </p:nvSpPr>
        <p:spPr>
          <a:xfrm>
            <a:off x="1941510" y="4725144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Solution 2</a:t>
            </a:r>
          </a:p>
        </p:txBody>
      </p:sp>
    </p:spTree>
    <p:extLst>
      <p:ext uri="{BB962C8B-B14F-4D97-AF65-F5344CB8AC3E}">
        <p14:creationId xmlns:p14="http://schemas.microsoft.com/office/powerpoint/2010/main" val="118254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64420" y="5267796"/>
                <a:ext cx="7848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1</a:t>
                </a:r>
                <a:r>
                  <a:rPr lang="en-GB" sz="3600" b="1" baseline="30000" dirty="0"/>
                  <a:t>st</a:t>
                </a:r>
                <a:r>
                  <a:rPr lang="en-GB" sz="3600" b="1" dirty="0"/>
                  <a:t> Solution: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60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GB" sz="360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func>
                  </m:oMath>
                </a14:m>
                <a:endParaRPr lang="en-GB" sz="36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420" y="5267796"/>
                <a:ext cx="7848870" cy="646331"/>
              </a:xfrm>
              <a:prstGeom prst="rect">
                <a:avLst/>
              </a:prstGeom>
              <a:blipFill>
                <a:blip r:embed="rId2"/>
                <a:stretch>
                  <a:fillRect l="-2329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/>
              <p:nvPr/>
            </p:nvSpPr>
            <p:spPr>
              <a:xfrm>
                <a:off x="2216583" y="5977727"/>
                <a:ext cx="79445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Other Solutions: 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dd and Subtract </a:t>
                </a:r>
                <a:r>
                  <a:rPr lang="en-GB" sz="36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18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0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°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8A02903-78BD-530E-E94E-B3F97858A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583" y="5977727"/>
                <a:ext cx="7944544" cy="646331"/>
              </a:xfrm>
              <a:prstGeom prst="rect">
                <a:avLst/>
              </a:prstGeom>
              <a:blipFill>
                <a:blip r:embed="rId3"/>
                <a:stretch>
                  <a:fillRect l="-2379" t="-1698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B5AE152E-A50F-B226-7696-17EF95F2C6EA}"/>
              </a:ext>
            </a:extLst>
          </p:cNvPr>
          <p:cNvSpPr txBox="1"/>
          <p:nvPr/>
        </p:nvSpPr>
        <p:spPr>
          <a:xfrm>
            <a:off x="3947309" y="233942"/>
            <a:ext cx="3876878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Tan Equations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6B06CB-CD07-DD37-7FC1-33AE2A451496}"/>
              </a:ext>
            </a:extLst>
          </p:cNvPr>
          <p:cNvGrpSpPr/>
          <p:nvPr/>
        </p:nvGrpSpPr>
        <p:grpSpPr>
          <a:xfrm>
            <a:off x="1580009" y="1319716"/>
            <a:ext cx="9386721" cy="3596303"/>
            <a:chOff x="1844206" y="2282563"/>
            <a:chExt cx="7951106" cy="273061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EA41B4B-11E2-72BC-5297-35AAF0527944}"/>
                </a:ext>
              </a:extLst>
            </p:cNvPr>
            <p:cNvGrpSpPr/>
            <p:nvPr/>
          </p:nvGrpSpPr>
          <p:grpSpPr>
            <a:xfrm>
              <a:off x="1844206" y="2282563"/>
              <a:ext cx="7951106" cy="2600593"/>
              <a:chOff x="308415" y="1628800"/>
              <a:chExt cx="7951106" cy="2600593"/>
            </a:xfrm>
          </p:grpSpPr>
          <p:pic>
            <p:nvPicPr>
              <p:cNvPr id="29" name="Picture 2" descr="Graph Plot">
                <a:extLst>
                  <a:ext uri="{FF2B5EF4-FFF2-40B4-BE49-F238E27FC236}">
                    <a16:creationId xmlns:a16="http://schemas.microsoft.com/office/drawing/2014/main" id="{C7BE6203-9D5E-C158-C8C6-2A80CE1D31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08415" y="1640477"/>
                <a:ext cx="4191577" cy="2588916"/>
              </a:xfrm>
              <a:prstGeom prst="rect">
                <a:avLst/>
              </a:prstGeom>
              <a:noFill/>
            </p:spPr>
          </p:pic>
          <p:pic>
            <p:nvPicPr>
              <p:cNvPr id="30" name="Picture 2" descr="Graph Plot">
                <a:extLst>
                  <a:ext uri="{FF2B5EF4-FFF2-40B4-BE49-F238E27FC236}">
                    <a16:creationId xmlns:a16="http://schemas.microsoft.com/office/drawing/2014/main" id="{5C8471E3-492D-49B3-3505-C9BC93AE50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067944" y="1628800"/>
                <a:ext cx="4191577" cy="2588916"/>
              </a:xfrm>
              <a:prstGeom prst="rect">
                <a:avLst/>
              </a:prstGeom>
              <a:noFill/>
            </p:spPr>
          </p:pic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35088FA-4D60-B206-5136-981F33B79322}"/>
                </a:ext>
              </a:extLst>
            </p:cNvPr>
            <p:cNvCxnSpPr/>
            <p:nvPr/>
          </p:nvCxnSpPr>
          <p:spPr>
            <a:xfrm>
              <a:off x="5603735" y="2294240"/>
              <a:ext cx="0" cy="2718936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F73F1F2-9917-D5CC-92C7-11CD33C8D25C}"/>
                </a:ext>
              </a:extLst>
            </p:cNvPr>
            <p:cNvCxnSpPr/>
            <p:nvPr/>
          </p:nvCxnSpPr>
          <p:spPr>
            <a:xfrm>
              <a:off x="7699523" y="2294240"/>
              <a:ext cx="0" cy="271893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630C170-D999-D5D2-43CF-3264766DB56F}"/>
              </a:ext>
            </a:extLst>
          </p:cNvPr>
          <p:cNvCxnSpPr/>
          <p:nvPr/>
        </p:nvCxnSpPr>
        <p:spPr>
          <a:xfrm>
            <a:off x="1067336" y="2567972"/>
            <a:ext cx="10243037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7E13995-6DCA-6BBC-D543-16FDB9AE196D}"/>
              </a:ext>
            </a:extLst>
          </p:cNvPr>
          <p:cNvCxnSpPr/>
          <p:nvPr/>
        </p:nvCxnSpPr>
        <p:spPr>
          <a:xfrm>
            <a:off x="4063799" y="1335095"/>
            <a:ext cx="0" cy="341701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34521A0-1C74-FC5D-C92E-40D7CB0369FB}"/>
              </a:ext>
            </a:extLst>
          </p:cNvPr>
          <p:cNvCxnSpPr/>
          <p:nvPr/>
        </p:nvCxnSpPr>
        <p:spPr>
          <a:xfrm>
            <a:off x="6274045" y="1335095"/>
            <a:ext cx="0" cy="341701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4E697B7-29C8-9814-E5F2-8A2E1C069687}"/>
              </a:ext>
            </a:extLst>
          </p:cNvPr>
          <p:cNvCxnSpPr>
            <a:cxnSpLocks/>
          </p:cNvCxnSpPr>
          <p:nvPr/>
        </p:nvCxnSpPr>
        <p:spPr>
          <a:xfrm>
            <a:off x="4135048" y="4910175"/>
            <a:ext cx="2138321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6E8F6B9-7551-EDE7-8865-A67A433FD28E}"/>
              </a:ext>
            </a:extLst>
          </p:cNvPr>
          <p:cNvSpPr txBox="1"/>
          <p:nvPr/>
        </p:nvSpPr>
        <p:spPr>
          <a:xfrm>
            <a:off x="4595880" y="4916017"/>
            <a:ext cx="1088223" cy="486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1 cycle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A5C965E-2B05-629D-2EF6-9F1724A8C5CB}"/>
              </a:ext>
            </a:extLst>
          </p:cNvPr>
          <p:cNvSpPr/>
          <p:nvPr/>
        </p:nvSpPr>
        <p:spPr>
          <a:xfrm>
            <a:off x="4148763" y="247313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325F922-8F4B-0C1D-B809-93F713DB3091}"/>
              </a:ext>
            </a:extLst>
          </p:cNvPr>
          <p:cNvSpPr/>
          <p:nvPr/>
        </p:nvSpPr>
        <p:spPr>
          <a:xfrm>
            <a:off x="5244703" y="247313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EC889CE-72E7-66B4-6D0A-EB632019FCCB}"/>
              </a:ext>
            </a:extLst>
          </p:cNvPr>
          <p:cNvSpPr/>
          <p:nvPr/>
        </p:nvSpPr>
        <p:spPr>
          <a:xfrm>
            <a:off x="3055276" y="247313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7CBA454-B0C2-8AD9-8C1B-531ED16F2DBC}"/>
              </a:ext>
            </a:extLst>
          </p:cNvPr>
          <p:cNvSpPr/>
          <p:nvPr/>
        </p:nvSpPr>
        <p:spPr>
          <a:xfrm>
            <a:off x="1929643" y="2492688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288FC27-D476-75F4-1AB5-0FFFCA8E9FE0}"/>
              </a:ext>
            </a:extLst>
          </p:cNvPr>
          <p:cNvSpPr/>
          <p:nvPr/>
        </p:nvSpPr>
        <p:spPr>
          <a:xfrm>
            <a:off x="7467623" y="246245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ABCAA02F-D4DD-2C8A-8CAC-D39EFDFF5812}"/>
              </a:ext>
            </a:extLst>
          </p:cNvPr>
          <p:cNvSpPr/>
          <p:nvPr/>
        </p:nvSpPr>
        <p:spPr>
          <a:xfrm>
            <a:off x="6366352" y="2462455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C367CA-EC0B-1024-2337-750F81969CCE}"/>
              </a:ext>
            </a:extLst>
          </p:cNvPr>
          <p:cNvSpPr/>
          <p:nvPr/>
        </p:nvSpPr>
        <p:spPr>
          <a:xfrm>
            <a:off x="10783216" y="2475483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5CEF75F-8EEA-24E8-A346-C6CFDA3FB5BB}"/>
              </a:ext>
            </a:extLst>
          </p:cNvPr>
          <p:cNvSpPr/>
          <p:nvPr/>
        </p:nvSpPr>
        <p:spPr>
          <a:xfrm>
            <a:off x="8568893" y="2492688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03D55EA-C43C-B2E2-E340-7863FA478BC1}"/>
              </a:ext>
            </a:extLst>
          </p:cNvPr>
          <p:cNvSpPr txBox="1"/>
          <p:nvPr/>
        </p:nvSpPr>
        <p:spPr>
          <a:xfrm rot="17825809">
            <a:off x="3951225" y="1567484"/>
            <a:ext cx="1704601" cy="436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Solution 1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E9EB2B1-77C6-4A31-720D-B0F7F341BF9E}"/>
              </a:ext>
            </a:extLst>
          </p:cNvPr>
          <p:cNvSpPr/>
          <p:nvPr/>
        </p:nvSpPr>
        <p:spPr>
          <a:xfrm>
            <a:off x="9702858" y="2492688"/>
            <a:ext cx="170019" cy="1896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16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7368" y="426216"/>
                <a:ext cx="11593288" cy="6924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900" dirty="0"/>
                  <a:t>Solve  </a:t>
                </a:r>
                <a14:m>
                  <m:oMath xmlns:m="http://schemas.openxmlformats.org/officeDocument/2006/math">
                    <m:r>
                      <a:rPr lang="en-GB" sz="3900" b="1" i="1">
                        <a:latin typeface="Cambria Math" panose="02040503050406030204" pitchFamily="18" charset="0"/>
                      </a:rPr>
                      <m:t>𝟓</m:t>
                    </m:r>
                    <m:func>
                      <m:funcPr>
                        <m:ctrlPr>
                          <a:rPr lang="en-GB" sz="39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900" b="1">
                            <a:latin typeface="Cambria Math" panose="02040503050406030204" pitchFamily="18" charset="0"/>
                          </a:rPr>
                          <m:t>𝐭𝐚𝐧</m:t>
                        </m:r>
                      </m:fName>
                      <m:e>
                        <m:r>
                          <a:rPr lang="en-GB" sz="3900" b="1" i="1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func>
                    <m:r>
                      <a:rPr lang="en-GB" sz="39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900" b="1" i="1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GB" sz="3900" b="1" dirty="0"/>
                  <a:t>  </a:t>
                </a:r>
                <a:r>
                  <a:rPr lang="en-GB" sz="3900" dirty="0"/>
                  <a:t>in the interval </a:t>
                </a:r>
                <a14:m>
                  <m:oMath xmlns:m="http://schemas.openxmlformats.org/officeDocument/2006/math">
                    <m:r>
                      <a:rPr lang="en-GB" sz="3900" i="1">
                        <a:latin typeface="Cambria Math" panose="02040503050406030204" pitchFamily="18" charset="0"/>
                      </a:rPr>
                      <m:t>−180°≤</m:t>
                    </m:r>
                    <m:r>
                      <a:rPr lang="en-GB" sz="39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3900" i="1">
                        <a:latin typeface="Cambria Math" panose="02040503050406030204" pitchFamily="18" charset="0"/>
                      </a:rPr>
                      <m:t>&lt;180°</m:t>
                    </m:r>
                  </m:oMath>
                </a14:m>
                <a:endParaRPr lang="en-GB" sz="39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26216"/>
                <a:ext cx="11593288" cy="692497"/>
              </a:xfrm>
              <a:prstGeom prst="rect">
                <a:avLst/>
              </a:prstGeom>
              <a:blipFill>
                <a:blip r:embed="rId2"/>
                <a:stretch>
                  <a:fillRect t="-2899" b="-2029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27648" y="4149080"/>
                <a:ext cx="871296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=63.4°−180°=−116.6° 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𝑑𝑝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149080"/>
                <a:ext cx="871296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15480" y="1371259"/>
                <a:ext cx="5061921" cy="1364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371259"/>
                <a:ext cx="5061921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927648" y="2952530"/>
                <a:ext cx="819793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(2</m:t>
                          </m:r>
                        </m:e>
                      </m:func>
                      <m:r>
                        <a:rPr lang="en-GB" sz="4400" i="1">
                          <a:latin typeface="Cambria Math" panose="02040503050406030204" pitchFamily="18" charset="0"/>
                        </a:rPr>
                        <m:t>)=63.4°  (1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𝑑𝑝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952530"/>
                <a:ext cx="819793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055440" y="3106417"/>
            <a:ext cx="146640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Solution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927649" y="5339545"/>
                <a:ext cx="51845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b="1" dirty="0"/>
                  <a:t> </a:t>
                </a:r>
                <a14:m>
                  <m:oMath xmlns:m="http://schemas.openxmlformats.org/officeDocument/2006/math">
                    <m:r>
                      <a:rPr lang="en-GB" sz="4400" b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400" b="1" dirty="0"/>
                  <a:t>, </a:t>
                </a:r>
                <a14:m>
                  <m:oMath xmlns:m="http://schemas.openxmlformats.org/officeDocument/2006/math">
                    <m:r>
                      <a:rPr lang="en-GB" sz="4400" b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𝟏𝟏𝟔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9" y="5339545"/>
                <a:ext cx="5184576" cy="769441"/>
              </a:xfrm>
              <a:prstGeom prst="rect">
                <a:avLst/>
              </a:prstGeom>
              <a:blipFill>
                <a:blip r:embed="rId6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542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  <p:bldP spid="6" grpId="0"/>
      <p:bldP spid="13" grpId="0" animBg="1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30819</TotalTime>
  <Words>375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1172</cp:revision>
  <dcterms:created xsi:type="dcterms:W3CDTF">2013-02-28T07:36:55Z</dcterms:created>
  <dcterms:modified xsi:type="dcterms:W3CDTF">2023-09-11T16:18:35Z</dcterms:modified>
</cp:coreProperties>
</file>