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261ecef-a3ed-408c-b44b-7f262af797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44" y="304483"/>
            <a:ext cx="5373832" cy="40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f988bc3-4d65-485c-9d57-70033c0fb4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99" y="304483"/>
            <a:ext cx="5373833" cy="40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6343" y="508424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261ecef-a3ed-408c-b44b-7f262af797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1" y="304483"/>
            <a:ext cx="5544185" cy="41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0811" y="330865"/>
            <a:ext cx="5544185" cy="41317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4" descr="https://images.diagnosticquestions.com/uploads/questions/2f988bc3-4d65-485c-9d57-70033c0fb4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99" y="304483"/>
            <a:ext cx="5623521" cy="421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73337" y="3130860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only found one set of solutions.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0261ecef-a3ed-408c-b44b-7f262af797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31" y="243523"/>
            <a:ext cx="6303315" cy="472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63" t="59211" r="62164" b="25351"/>
          <a:stretch/>
        </p:blipFill>
        <p:spPr>
          <a:xfrm>
            <a:off x="1080655" y="4668302"/>
            <a:ext cx="5192035" cy="213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87714" y="1554932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56876" y="3073073"/>
            <a:ext cx="41701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put option 4, because they rearranged the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x + y = 3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Incorrectly.</a:t>
            </a:r>
            <a:r>
              <a:rPr lang="en-US" sz="4000" dirty="0" smtClean="0">
                <a:solidFill>
                  <a:srgbClr val="1C1C1C"/>
                </a:solidFill>
              </a:rPr>
              <a:t>  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2f988bc3-4d65-485c-9d57-70033c0fb4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1" y="287857"/>
            <a:ext cx="6183746" cy="463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175" t="58508" r="34678" b="26053"/>
          <a:stretch/>
        </p:blipFill>
        <p:spPr>
          <a:xfrm>
            <a:off x="915210" y="4602705"/>
            <a:ext cx="5150311" cy="210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40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2020-03-25T17:38:30Z</dcterms:modified>
</cp:coreProperties>
</file>