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20" r:id="rId2"/>
    <p:sldId id="515" r:id="rId3"/>
    <p:sldId id="524" r:id="rId4"/>
    <p:sldId id="521" r:id="rId5"/>
    <p:sldId id="522" r:id="rId6"/>
    <p:sldId id="52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7B206B-C69E-401E-A0B7-5E00E1E12AE7}" v="18" dt="2023-08-28T18:26:18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95373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27B206B-C69E-401E-A0B7-5E00E1E12AE7}"/>
    <pc:docChg chg="custSel addSld modSld modMainMaster modNotesMaster">
      <pc:chgData name="Stewart Gale" userId="3647ddd2-6040-41ae-a96d-232c23482af8" providerId="ADAL" clId="{D27B206B-C69E-401E-A0B7-5E00E1E12AE7}" dt="2023-08-28T18:26:24.265" v="143" actId="1076"/>
      <pc:docMkLst>
        <pc:docMk/>
      </pc:docMkLst>
      <pc:sldChg chg="addSp delSp modSp mod modAnim">
        <pc:chgData name="Stewart Gale" userId="3647ddd2-6040-41ae-a96d-232c23482af8" providerId="ADAL" clId="{D27B206B-C69E-401E-A0B7-5E00E1E12AE7}" dt="2023-08-28T18:22:25.722" v="52" actId="1076"/>
        <pc:sldMkLst>
          <pc:docMk/>
          <pc:sldMk cId="1667002672" sldId="515"/>
        </pc:sldMkLst>
        <pc:spChg chg="mod topLvl">
          <ac:chgData name="Stewart Gale" userId="3647ddd2-6040-41ae-a96d-232c23482af8" providerId="ADAL" clId="{D27B206B-C69E-401E-A0B7-5E00E1E12AE7}" dt="2023-08-28T18:22:25.722" v="52" actId="1076"/>
          <ac:spMkLst>
            <pc:docMk/>
            <pc:sldMk cId="1667002672" sldId="515"/>
            <ac:spMk id="3" creationId="{00000000-0000-0000-0000-000000000000}"/>
          </ac:spMkLst>
        </pc:spChg>
        <pc:spChg chg="add mod">
          <ac:chgData name="Stewart Gale" userId="3647ddd2-6040-41ae-a96d-232c23482af8" providerId="ADAL" clId="{D27B206B-C69E-401E-A0B7-5E00E1E12AE7}" dt="2023-08-28T18:22:05.805" v="49" actId="1076"/>
          <ac:spMkLst>
            <pc:docMk/>
            <pc:sldMk cId="1667002672" sldId="515"/>
            <ac:spMk id="6" creationId="{2345B908-0236-8779-106F-67C7AA8AE147}"/>
          </ac:spMkLst>
        </pc:spChg>
        <pc:spChg chg="mod">
          <ac:chgData name="Stewart Gale" userId="3647ddd2-6040-41ae-a96d-232c23482af8" providerId="ADAL" clId="{D27B206B-C69E-401E-A0B7-5E00E1E12AE7}" dt="2023-08-28T18:21:16.274" v="32" actId="1076"/>
          <ac:spMkLst>
            <pc:docMk/>
            <pc:sldMk cId="1667002672" sldId="515"/>
            <ac:spMk id="8" creationId="{00000000-0000-0000-0000-000000000000}"/>
          </ac:spMkLst>
        </pc:spChg>
        <pc:spChg chg="del mod">
          <ac:chgData name="Stewart Gale" userId="3647ddd2-6040-41ae-a96d-232c23482af8" providerId="ADAL" clId="{D27B206B-C69E-401E-A0B7-5E00E1E12AE7}" dt="2023-08-28T18:20:44.955" v="10" actId="478"/>
          <ac:spMkLst>
            <pc:docMk/>
            <pc:sldMk cId="1667002672" sldId="515"/>
            <ac:spMk id="12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1:55.089" v="45" actId="20577"/>
          <ac:spMkLst>
            <pc:docMk/>
            <pc:sldMk cId="1667002672" sldId="515"/>
            <ac:spMk id="13" creationId="{00000000-0000-0000-0000-000000000000}"/>
          </ac:spMkLst>
        </pc:spChg>
        <pc:grpChg chg="del mod">
          <ac:chgData name="Stewart Gale" userId="3647ddd2-6040-41ae-a96d-232c23482af8" providerId="ADAL" clId="{D27B206B-C69E-401E-A0B7-5E00E1E12AE7}" dt="2023-08-28T18:17:10.044" v="9" actId="478"/>
          <ac:grpSpMkLst>
            <pc:docMk/>
            <pc:sldMk cId="1667002672" sldId="515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D27B206B-C69E-401E-A0B7-5E00E1E12AE7}" dt="2023-08-28T18:17:10.044" v="9" actId="478"/>
          <ac:cxnSpMkLst>
            <pc:docMk/>
            <pc:sldMk cId="1667002672" sldId="51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27B206B-C69E-401E-A0B7-5E00E1E12AE7}" dt="2023-08-28T18:14:51.198" v="7" actId="1076"/>
        <pc:sldMkLst>
          <pc:docMk/>
          <pc:sldMk cId="2508444048" sldId="520"/>
        </pc:sldMkLst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k cId="2508444048" sldId="520"/>
            <ac:spMk id="3" creationId="{1DCD659B-9B0F-4736-B272-47379BEFFD3A}"/>
          </ac:spMkLst>
        </pc:spChg>
        <pc:spChg chg="mod">
          <ac:chgData name="Stewart Gale" userId="3647ddd2-6040-41ae-a96d-232c23482af8" providerId="ADAL" clId="{D27B206B-C69E-401E-A0B7-5E00E1E12AE7}" dt="2023-08-28T18:14:51.198" v="7" actId="1076"/>
          <ac:spMkLst>
            <pc:docMk/>
            <pc:sldMk cId="2508444048" sldId="520"/>
            <ac:spMk id="5" creationId="{00000000-0000-0000-0000-000000000000}"/>
          </ac:spMkLst>
        </pc:spChg>
        <pc:grpChg chg="del mod">
          <ac:chgData name="Stewart Gale" userId="3647ddd2-6040-41ae-a96d-232c23482af8" providerId="ADAL" clId="{D27B206B-C69E-401E-A0B7-5E00E1E12AE7}" dt="2023-08-28T18:14:31.724" v="1" actId="478"/>
          <ac:grpSpMkLst>
            <pc:docMk/>
            <pc:sldMk cId="2508444048" sldId="52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27B206B-C69E-401E-A0B7-5E00E1E12AE7}" dt="2023-08-28T18:14:28.661" v="0"/>
          <ac:cxnSpMkLst>
            <pc:docMk/>
            <pc:sldMk cId="2508444048" sldId="520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D27B206B-C69E-401E-A0B7-5E00E1E12AE7}" dt="2023-08-28T18:23:27.852" v="73" actId="1076"/>
        <pc:sldMkLst>
          <pc:docMk/>
          <pc:sldMk cId="289514860" sldId="521"/>
        </pc:sldMkLst>
        <pc:spChg chg="del mod topLvl">
          <ac:chgData name="Stewart Gale" userId="3647ddd2-6040-41ae-a96d-232c23482af8" providerId="ADAL" clId="{D27B206B-C69E-401E-A0B7-5E00E1E12AE7}" dt="2023-08-28T18:23:20.785" v="70" actId="478"/>
          <ac:spMkLst>
            <pc:docMk/>
            <pc:sldMk cId="289514860" sldId="521"/>
            <ac:spMk id="3" creationId="{00000000-0000-0000-0000-000000000000}"/>
          </ac:spMkLst>
        </pc:spChg>
        <pc:grpChg chg="del mod">
          <ac:chgData name="Stewart Gale" userId="3647ddd2-6040-41ae-a96d-232c23482af8" providerId="ADAL" clId="{D27B206B-C69E-401E-A0B7-5E00E1E12AE7}" dt="2023-08-28T18:23:17.640" v="69" actId="478"/>
          <ac:grpSpMkLst>
            <pc:docMk/>
            <pc:sldMk cId="289514860" sldId="52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D27B206B-C69E-401E-A0B7-5E00E1E12AE7}" dt="2023-08-28T18:23:27.852" v="73" actId="1076"/>
          <ac:picMkLst>
            <pc:docMk/>
            <pc:sldMk cId="289514860" sldId="521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D27B206B-C69E-401E-A0B7-5E00E1E12AE7}" dt="2023-08-28T18:23:17.640" v="69" actId="478"/>
          <ac:cxnSpMkLst>
            <pc:docMk/>
            <pc:sldMk cId="289514860" sldId="521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D27B206B-C69E-401E-A0B7-5E00E1E12AE7}" dt="2023-08-28T18:25:15.941" v="107" actId="113"/>
        <pc:sldMkLst>
          <pc:docMk/>
          <pc:sldMk cId="1300443887" sldId="522"/>
        </pc:sldMkLst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k cId="1300443887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5:15.941" v="107" actId="113"/>
          <ac:spMkLst>
            <pc:docMk/>
            <pc:sldMk cId="1300443887" sldId="522"/>
            <ac:spMk id="5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4:41.043" v="97" actId="1076"/>
          <ac:spMkLst>
            <pc:docMk/>
            <pc:sldMk cId="1300443887" sldId="522"/>
            <ac:spMk id="6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4:54.325" v="102" actId="1076"/>
          <ac:spMkLst>
            <pc:docMk/>
            <pc:sldMk cId="1300443887" sldId="522"/>
            <ac:spMk id="7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4:49.531" v="100" actId="1076"/>
          <ac:spMkLst>
            <pc:docMk/>
            <pc:sldMk cId="1300443887" sldId="522"/>
            <ac:spMk id="8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4:51.999" v="101" actId="1076"/>
          <ac:spMkLst>
            <pc:docMk/>
            <pc:sldMk cId="1300443887" sldId="522"/>
            <ac:spMk id="9" creationId="{00000000-0000-0000-0000-000000000000}"/>
          </ac:spMkLst>
        </pc:spChg>
        <pc:grpChg chg="del mod">
          <ac:chgData name="Stewart Gale" userId="3647ddd2-6040-41ae-a96d-232c23482af8" providerId="ADAL" clId="{D27B206B-C69E-401E-A0B7-5E00E1E12AE7}" dt="2023-08-28T18:23:31.991" v="74" actId="478"/>
          <ac:grpSpMkLst>
            <pc:docMk/>
            <pc:sldMk cId="1300443887" sldId="5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27B206B-C69E-401E-A0B7-5E00E1E12AE7}" dt="2023-08-28T18:14:28.661" v="0"/>
          <ac:cxnSpMkLst>
            <pc:docMk/>
            <pc:sldMk cId="1300443887" sldId="52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27B206B-C69E-401E-A0B7-5E00E1E12AE7}" dt="2023-08-28T18:26:24.265" v="143" actId="1076"/>
        <pc:sldMkLst>
          <pc:docMk/>
          <pc:sldMk cId="3710770156" sldId="523"/>
        </pc:sldMkLst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k cId="3710770156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5:20.565" v="109" actId="113"/>
          <ac:spMkLst>
            <pc:docMk/>
            <pc:sldMk cId="3710770156" sldId="523"/>
            <ac:spMk id="5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5:42.129" v="122" actId="1076"/>
          <ac:spMkLst>
            <pc:docMk/>
            <pc:sldMk cId="3710770156" sldId="523"/>
            <ac:spMk id="6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6:24.265" v="143" actId="1076"/>
          <ac:spMkLst>
            <pc:docMk/>
            <pc:sldMk cId="3710770156" sldId="523"/>
            <ac:spMk id="7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5:58.655" v="130" actId="1076"/>
          <ac:spMkLst>
            <pc:docMk/>
            <pc:sldMk cId="3710770156" sldId="523"/>
            <ac:spMk id="8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6:21.810" v="142" actId="1076"/>
          <ac:spMkLst>
            <pc:docMk/>
            <pc:sldMk cId="3710770156" sldId="523"/>
            <ac:spMk id="9" creationId="{00000000-0000-0000-0000-000000000000}"/>
          </ac:spMkLst>
        </pc:spChg>
        <pc:grpChg chg="del mod">
          <ac:chgData name="Stewart Gale" userId="3647ddd2-6040-41ae-a96d-232c23482af8" providerId="ADAL" clId="{D27B206B-C69E-401E-A0B7-5E00E1E12AE7}" dt="2023-08-28T18:25:06.907" v="105" actId="478"/>
          <ac:grpSpMkLst>
            <pc:docMk/>
            <pc:sldMk cId="3710770156" sldId="5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27B206B-C69E-401E-A0B7-5E00E1E12AE7}" dt="2023-08-28T18:14:28.661" v="0"/>
          <ac:cxnSpMkLst>
            <pc:docMk/>
            <pc:sldMk cId="3710770156" sldId="523"/>
            <ac:cxnSpMk id="4" creationId="{00000000-0000-0000-0000-000000000000}"/>
          </ac:cxnSpMkLst>
        </pc:cxnChg>
      </pc:sldChg>
      <pc:sldChg chg="delSp modSp add mod">
        <pc:chgData name="Stewart Gale" userId="3647ddd2-6040-41ae-a96d-232c23482af8" providerId="ADAL" clId="{D27B206B-C69E-401E-A0B7-5E00E1E12AE7}" dt="2023-08-28T18:23:09.844" v="68" actId="1076"/>
        <pc:sldMkLst>
          <pc:docMk/>
          <pc:sldMk cId="1271667454" sldId="524"/>
        </pc:sldMkLst>
        <pc:spChg chg="del">
          <ac:chgData name="Stewart Gale" userId="3647ddd2-6040-41ae-a96d-232c23482af8" providerId="ADAL" clId="{D27B206B-C69E-401E-A0B7-5E00E1E12AE7}" dt="2023-08-28T18:22:34.270" v="53" actId="478"/>
          <ac:spMkLst>
            <pc:docMk/>
            <pc:sldMk cId="1271667454" sldId="524"/>
            <ac:spMk id="8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23:09.844" v="68" actId="1076"/>
          <ac:spMkLst>
            <pc:docMk/>
            <pc:sldMk cId="1271667454" sldId="524"/>
            <ac:spMk id="12" creationId="{00000000-0000-0000-0000-000000000000}"/>
          </ac:spMkLst>
        </pc:spChg>
        <pc:spChg chg="del">
          <ac:chgData name="Stewart Gale" userId="3647ddd2-6040-41ae-a96d-232c23482af8" providerId="ADAL" clId="{D27B206B-C69E-401E-A0B7-5E00E1E12AE7}" dt="2023-08-28T18:22:34.270" v="53" actId="478"/>
          <ac:spMkLst>
            <pc:docMk/>
            <pc:sldMk cId="1271667454" sldId="524"/>
            <ac:spMk id="13" creationId="{00000000-0000-0000-0000-000000000000}"/>
          </ac:spMkLst>
        </pc:spChg>
        <pc:grpChg chg="del">
          <ac:chgData name="Stewart Gale" userId="3647ddd2-6040-41ae-a96d-232c23482af8" providerId="ADAL" clId="{D27B206B-C69E-401E-A0B7-5E00E1E12AE7}" dt="2023-08-28T18:22:34.270" v="53" actId="478"/>
          <ac:grpSpMkLst>
            <pc:docMk/>
            <pc:sldMk cId="1271667454" sldId="524"/>
            <ac:grpSpMk id="2" creationId="{00000000-0000-0000-0000-000000000000}"/>
          </ac:grpSpMkLst>
        </pc:grpChg>
      </pc:sldChg>
      <pc:sldMasterChg chg="modSp modSldLayout">
        <pc:chgData name="Stewart Gale" userId="3647ddd2-6040-41ae-a96d-232c23482af8" providerId="ADAL" clId="{D27B206B-C69E-401E-A0B7-5E00E1E12AE7}" dt="2023-08-28T18:14:28.66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27B206B-C69E-401E-A0B7-5E00E1E12AE7}" dt="2023-08-28T18:14:28.66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7B206B-C69E-401E-A0B7-5E00E1E12AE7}" dt="2023-08-28T18:14:28.66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7B206B-C69E-401E-A0B7-5E00E1E12AE7}" dt="2023-08-28T18:14:28.66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335845"/>
            <a:ext cx="115932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Modelling in Mechanics</a:t>
            </a:r>
          </a:p>
          <a:p>
            <a:pPr algn="ctr"/>
            <a:r>
              <a:rPr lang="en-GB" sz="8800" dirty="0"/>
              <a:t>Constructing a Model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2508444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775520" y="452431"/>
            <a:ext cx="806489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Constructing a Model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400" y="1989420"/>
            <a:ext cx="10873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Mechanics deals with the motion of an object.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7428" y="3187854"/>
            <a:ext cx="10369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You construct a model of a real-life situation.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45B908-0236-8779-106F-67C7AA8AE147}"/>
              </a:ext>
            </a:extLst>
          </p:cNvPr>
          <p:cNvSpPr txBox="1"/>
          <p:nvPr/>
        </p:nvSpPr>
        <p:spPr>
          <a:xfrm>
            <a:off x="947428" y="4437112"/>
            <a:ext cx="103331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Then Describe the motion of the object using  an equation or graph. </a:t>
            </a:r>
          </a:p>
        </p:txBody>
      </p:sp>
    </p:spTree>
    <p:extLst>
      <p:ext uri="{BB962C8B-B14F-4D97-AF65-F5344CB8AC3E}">
        <p14:creationId xmlns:p14="http://schemas.microsoft.com/office/powerpoint/2010/main" val="166700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51384" y="1196752"/>
            <a:ext cx="110892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 solution to a mathematical model should be </a:t>
            </a:r>
          </a:p>
          <a:p>
            <a:pPr algn="ctr"/>
            <a:r>
              <a:rPr lang="en-GB" sz="6600" dirty="0"/>
              <a:t>interpreted in the context </a:t>
            </a:r>
          </a:p>
          <a:p>
            <a:pPr algn="ctr"/>
            <a:r>
              <a:rPr lang="en-GB" sz="6600" dirty="0"/>
              <a:t>of the original problem. </a:t>
            </a:r>
          </a:p>
        </p:txBody>
      </p:sp>
    </p:spTree>
    <p:extLst>
      <p:ext uri="{BB962C8B-B14F-4D97-AF65-F5344CB8AC3E}">
        <p14:creationId xmlns:p14="http://schemas.microsoft.com/office/powerpoint/2010/main" val="1271667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337" t="4656" r="16359" b="4656"/>
          <a:stretch/>
        </p:blipFill>
        <p:spPr>
          <a:xfrm>
            <a:off x="2495600" y="198230"/>
            <a:ext cx="6480720" cy="64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85446" y="263325"/>
            <a:ext cx="90730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 motion of a basketball can be </a:t>
            </a:r>
          </a:p>
          <a:p>
            <a:pPr algn="ctr"/>
            <a:r>
              <a:rPr lang="en-GB" sz="4000" dirty="0"/>
              <a:t>modelled using the equation:</a:t>
            </a:r>
          </a:p>
          <a:p>
            <a:pPr algn="ctr"/>
            <a:endParaRPr lang="en-GB" sz="400" dirty="0"/>
          </a:p>
          <a:p>
            <a:pPr algn="ctr"/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6600" b="1" dirty="0"/>
              <a:t> = 2 + 1.1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6600" b="1" dirty="0"/>
              <a:t> – 0.1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6600" b="1" baseline="30000" dirty="0"/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5306" y="3068611"/>
            <a:ext cx="11593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What is the height when the basketball is released?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2080" y="4941168"/>
            <a:ext cx="9132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What is the height when </a:t>
            </a:r>
            <a:r>
              <a:rPr lang="en-GB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200" dirty="0"/>
              <a:t> = 0.5?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7848" y="3832098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2 metres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45730" y="5733256"/>
            <a:ext cx="3952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2.525 metres </a:t>
            </a:r>
          </a:p>
        </p:txBody>
      </p:sp>
    </p:spTree>
    <p:extLst>
      <p:ext uri="{BB962C8B-B14F-4D97-AF65-F5344CB8AC3E}">
        <p14:creationId xmlns:p14="http://schemas.microsoft.com/office/powerpoint/2010/main" val="130044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0" y="356462"/>
            <a:ext cx="871296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00" b="1" dirty="0"/>
          </a:p>
          <a:p>
            <a:pPr algn="ctr"/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6000" b="1" dirty="0"/>
              <a:t> = 2 + 1.1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6000" b="1" dirty="0"/>
              <a:t> – 0.1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6000" b="1" baseline="30000" dirty="0"/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7488" y="193905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height when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400" dirty="0"/>
              <a:t> = 15?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5380" y="4075692"/>
            <a:ext cx="11161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Comment on the validity of this prediction.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9816" y="2829148"/>
            <a:ext cx="2971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– 4 metres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3432" y="5013176"/>
            <a:ext cx="10225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The ball cannot be 4 metre below ground! </a:t>
            </a:r>
          </a:p>
          <a:p>
            <a:pPr algn="ctr"/>
            <a:r>
              <a:rPr lang="en-GB" sz="4400" b="1" dirty="0"/>
              <a:t>So the model is not valid when 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400" b="1" dirty="0"/>
              <a:t> = 15</a:t>
            </a:r>
          </a:p>
        </p:txBody>
      </p:sp>
    </p:spTree>
    <p:extLst>
      <p:ext uri="{BB962C8B-B14F-4D97-AF65-F5344CB8AC3E}">
        <p14:creationId xmlns:p14="http://schemas.microsoft.com/office/powerpoint/2010/main" val="371077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19874</TotalTime>
  <Words>153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762</cp:revision>
  <dcterms:created xsi:type="dcterms:W3CDTF">2013-02-28T07:36:55Z</dcterms:created>
  <dcterms:modified xsi:type="dcterms:W3CDTF">2023-08-28T18:26:31Z</dcterms:modified>
</cp:coreProperties>
</file>