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8" r:id="rId3"/>
    <p:sldId id="257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E022950-B09C-4328-98F6-18755C0E66EC}" v="31" dt="2022-02-09T11:21:03.5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5" autoAdjust="0"/>
    <p:restoredTop sz="94660"/>
  </p:normalViewPr>
  <p:slideViewPr>
    <p:cSldViewPr snapToGrid="0">
      <p:cViewPr varScale="1">
        <p:scale>
          <a:sx n="71" d="100"/>
          <a:sy n="71" d="100"/>
        </p:scale>
        <p:origin x="48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AE022950-B09C-4328-98F6-18755C0E66EC}"/>
    <pc:docChg chg="undo custSel addSld delSld modSld sldOrd">
      <pc:chgData name="Stewart Gale" userId="3647ddd2-6040-41ae-a96d-232c23482af8" providerId="ADAL" clId="{AE022950-B09C-4328-98F6-18755C0E66EC}" dt="2022-02-09T11:21:03.570" v="397"/>
      <pc:docMkLst>
        <pc:docMk/>
      </pc:docMkLst>
      <pc:sldChg chg="del">
        <pc:chgData name="Stewart Gale" userId="3647ddd2-6040-41ae-a96d-232c23482af8" providerId="ADAL" clId="{AE022950-B09C-4328-98F6-18755C0E66EC}" dt="2022-02-09T10:56:21.188" v="0" actId="47"/>
        <pc:sldMkLst>
          <pc:docMk/>
          <pc:sldMk cId="3107771299" sldId="256"/>
        </pc:sldMkLst>
      </pc:sldChg>
      <pc:sldChg chg="addSp delSp modSp mod">
        <pc:chgData name="Stewart Gale" userId="3647ddd2-6040-41ae-a96d-232c23482af8" providerId="ADAL" clId="{AE022950-B09C-4328-98F6-18755C0E66EC}" dt="2022-02-09T11:18:49.328" v="369" actId="20577"/>
        <pc:sldMkLst>
          <pc:docMk/>
          <pc:sldMk cId="418220193" sldId="257"/>
        </pc:sldMkLst>
        <pc:spChg chg="add mod">
          <ac:chgData name="Stewart Gale" userId="3647ddd2-6040-41ae-a96d-232c23482af8" providerId="ADAL" clId="{AE022950-B09C-4328-98F6-18755C0E66EC}" dt="2022-02-09T11:10:12.234" v="291" actId="1076"/>
          <ac:spMkLst>
            <pc:docMk/>
            <pc:sldMk cId="418220193" sldId="257"/>
            <ac:spMk id="2" creationId="{87726626-49A0-43B0-AC39-E7873C3E0D09}"/>
          </ac:spMkLst>
        </pc:spChg>
        <pc:spChg chg="add mod">
          <ac:chgData name="Stewart Gale" userId="3647ddd2-6040-41ae-a96d-232c23482af8" providerId="ADAL" clId="{AE022950-B09C-4328-98F6-18755C0E66EC}" dt="2022-02-09T11:10:09.504" v="290" actId="1076"/>
          <ac:spMkLst>
            <pc:docMk/>
            <pc:sldMk cId="418220193" sldId="257"/>
            <ac:spMk id="5" creationId="{12447D9B-5531-444B-9780-735A059D72AB}"/>
          </ac:spMkLst>
        </pc:spChg>
        <pc:spChg chg="mod">
          <ac:chgData name="Stewart Gale" userId="3647ddd2-6040-41ae-a96d-232c23482af8" providerId="ADAL" clId="{AE022950-B09C-4328-98F6-18755C0E66EC}" dt="2022-02-09T11:06:43.366" v="194" actId="14100"/>
          <ac:spMkLst>
            <pc:docMk/>
            <pc:sldMk cId="418220193" sldId="257"/>
            <ac:spMk id="6" creationId="{F0455C45-1A21-4C1C-BFB1-E6E1BC365630}"/>
          </ac:spMkLst>
        </pc:spChg>
        <pc:spChg chg="add mod">
          <ac:chgData name="Stewart Gale" userId="3647ddd2-6040-41ae-a96d-232c23482af8" providerId="ADAL" clId="{AE022950-B09C-4328-98F6-18755C0E66EC}" dt="2022-02-09T11:07:33.019" v="217" actId="1076"/>
          <ac:spMkLst>
            <pc:docMk/>
            <pc:sldMk cId="418220193" sldId="257"/>
            <ac:spMk id="7" creationId="{81B85F93-15DE-45EE-B5F2-033C87585A79}"/>
          </ac:spMkLst>
        </pc:spChg>
        <pc:spChg chg="add mod">
          <ac:chgData name="Stewart Gale" userId="3647ddd2-6040-41ae-a96d-232c23482af8" providerId="ADAL" clId="{AE022950-B09C-4328-98F6-18755C0E66EC}" dt="2022-02-09T11:10:06.466" v="289" actId="1076"/>
          <ac:spMkLst>
            <pc:docMk/>
            <pc:sldMk cId="418220193" sldId="257"/>
            <ac:spMk id="8" creationId="{0203F609-5718-4902-B45A-B56044048AB7}"/>
          </ac:spMkLst>
        </pc:spChg>
        <pc:spChg chg="add mod">
          <ac:chgData name="Stewart Gale" userId="3647ddd2-6040-41ae-a96d-232c23482af8" providerId="ADAL" clId="{AE022950-B09C-4328-98F6-18755C0E66EC}" dt="2022-02-09T11:18:49.328" v="369" actId="20577"/>
          <ac:spMkLst>
            <pc:docMk/>
            <pc:sldMk cId="418220193" sldId="257"/>
            <ac:spMk id="9" creationId="{0D7C5EB5-35C3-47A3-9F14-949549409E99}"/>
          </ac:spMkLst>
        </pc:spChg>
        <pc:picChg chg="del">
          <ac:chgData name="Stewart Gale" userId="3647ddd2-6040-41ae-a96d-232c23482af8" providerId="ADAL" clId="{AE022950-B09C-4328-98F6-18755C0E66EC}" dt="2022-02-09T10:57:10.046" v="14" actId="478"/>
          <ac:picMkLst>
            <pc:docMk/>
            <pc:sldMk cId="418220193" sldId="257"/>
            <ac:picMk id="4" creationId="{D6D2A336-C62C-4CFE-848A-75128EA7E057}"/>
          </ac:picMkLst>
        </pc:picChg>
      </pc:sldChg>
      <pc:sldChg chg="addSp delSp modSp new mod ord">
        <pc:chgData name="Stewart Gale" userId="3647ddd2-6040-41ae-a96d-232c23482af8" providerId="ADAL" clId="{AE022950-B09C-4328-98F6-18755C0E66EC}" dt="2022-02-09T10:56:59.776" v="12" actId="1076"/>
        <pc:sldMkLst>
          <pc:docMk/>
          <pc:sldMk cId="2425511424" sldId="259"/>
        </pc:sldMkLst>
        <pc:spChg chg="del">
          <ac:chgData name="Stewart Gale" userId="3647ddd2-6040-41ae-a96d-232c23482af8" providerId="ADAL" clId="{AE022950-B09C-4328-98F6-18755C0E66EC}" dt="2022-02-09T10:56:32.518" v="4" actId="478"/>
          <ac:spMkLst>
            <pc:docMk/>
            <pc:sldMk cId="2425511424" sldId="259"/>
            <ac:spMk id="2" creationId="{1A48BA4D-B14A-4722-825C-DDE4191D7AF0}"/>
          </ac:spMkLst>
        </pc:spChg>
        <pc:spChg chg="del">
          <ac:chgData name="Stewart Gale" userId="3647ddd2-6040-41ae-a96d-232c23482af8" providerId="ADAL" clId="{AE022950-B09C-4328-98F6-18755C0E66EC}" dt="2022-02-09T10:56:32.518" v="4" actId="478"/>
          <ac:spMkLst>
            <pc:docMk/>
            <pc:sldMk cId="2425511424" sldId="259"/>
            <ac:spMk id="3" creationId="{4130F793-8D24-413D-9737-051E13D94529}"/>
          </ac:spMkLst>
        </pc:spChg>
        <pc:picChg chg="add mod modCrop">
          <ac:chgData name="Stewart Gale" userId="3647ddd2-6040-41ae-a96d-232c23482af8" providerId="ADAL" clId="{AE022950-B09C-4328-98F6-18755C0E66EC}" dt="2022-02-09T10:56:59.776" v="12" actId="1076"/>
          <ac:picMkLst>
            <pc:docMk/>
            <pc:sldMk cId="2425511424" sldId="259"/>
            <ac:picMk id="5" creationId="{2F35C01C-BC32-43EC-AED9-234D7FD4CAB5}"/>
          </ac:picMkLst>
        </pc:picChg>
      </pc:sldChg>
      <pc:sldChg chg="addSp delSp modSp add mod modAnim">
        <pc:chgData name="Stewart Gale" userId="3647ddd2-6040-41ae-a96d-232c23482af8" providerId="ADAL" clId="{AE022950-B09C-4328-98F6-18755C0E66EC}" dt="2022-02-09T11:21:03.570" v="397"/>
        <pc:sldMkLst>
          <pc:docMk/>
          <pc:sldMk cId="1306371782" sldId="260"/>
        </pc:sldMkLst>
        <pc:spChg chg="add mod">
          <ac:chgData name="Stewart Gale" userId="3647ddd2-6040-41ae-a96d-232c23482af8" providerId="ADAL" clId="{AE022950-B09C-4328-98F6-18755C0E66EC}" dt="2022-02-09T11:18:16.201" v="365" actId="1076"/>
          <ac:spMkLst>
            <pc:docMk/>
            <pc:sldMk cId="1306371782" sldId="260"/>
            <ac:spMk id="5" creationId="{FBC0482A-EDD2-41F4-BE3C-FFEF9F14D03B}"/>
          </ac:spMkLst>
        </pc:spChg>
        <pc:spChg chg="del">
          <ac:chgData name="Stewart Gale" userId="3647ddd2-6040-41ae-a96d-232c23482af8" providerId="ADAL" clId="{AE022950-B09C-4328-98F6-18755C0E66EC}" dt="2022-02-09T11:10:16.598" v="292" actId="478"/>
          <ac:spMkLst>
            <pc:docMk/>
            <pc:sldMk cId="1306371782" sldId="260"/>
            <ac:spMk id="6" creationId="{F0455C45-1A21-4C1C-BFB1-E6E1BC365630}"/>
          </ac:spMkLst>
        </pc:spChg>
        <pc:spChg chg="add mod">
          <ac:chgData name="Stewart Gale" userId="3647ddd2-6040-41ae-a96d-232c23482af8" providerId="ADAL" clId="{AE022950-B09C-4328-98F6-18755C0E66EC}" dt="2022-02-09T11:18:16.201" v="365" actId="1076"/>
          <ac:spMkLst>
            <pc:docMk/>
            <pc:sldMk cId="1306371782" sldId="260"/>
            <ac:spMk id="12" creationId="{9AA9409C-D613-4DA2-AABA-A21102C6DA16}"/>
          </ac:spMkLst>
        </pc:spChg>
        <pc:spChg chg="add mod">
          <ac:chgData name="Stewart Gale" userId="3647ddd2-6040-41ae-a96d-232c23482af8" providerId="ADAL" clId="{AE022950-B09C-4328-98F6-18755C0E66EC}" dt="2022-02-09T11:18:16.201" v="365" actId="1076"/>
          <ac:spMkLst>
            <pc:docMk/>
            <pc:sldMk cId="1306371782" sldId="260"/>
            <ac:spMk id="13" creationId="{37445561-5C2C-4915-8138-FAA28D10A28F}"/>
          </ac:spMkLst>
        </pc:spChg>
        <pc:spChg chg="add mod">
          <ac:chgData name="Stewart Gale" userId="3647ddd2-6040-41ae-a96d-232c23482af8" providerId="ADAL" clId="{AE022950-B09C-4328-98F6-18755C0E66EC}" dt="2022-02-09T11:18:28.493" v="367" actId="207"/>
          <ac:spMkLst>
            <pc:docMk/>
            <pc:sldMk cId="1306371782" sldId="260"/>
            <ac:spMk id="29" creationId="{4FE46D94-4894-469B-9306-39DA952A019C}"/>
          </ac:spMkLst>
        </pc:spChg>
        <pc:spChg chg="add mod">
          <ac:chgData name="Stewart Gale" userId="3647ddd2-6040-41ae-a96d-232c23482af8" providerId="ADAL" clId="{AE022950-B09C-4328-98F6-18755C0E66EC}" dt="2022-02-09T11:19:51.413" v="379" actId="1076"/>
          <ac:spMkLst>
            <pc:docMk/>
            <pc:sldMk cId="1306371782" sldId="260"/>
            <ac:spMk id="35" creationId="{D4EA136A-735F-4EE8-A841-17E115A15A63}"/>
          </ac:spMkLst>
        </pc:spChg>
        <pc:picChg chg="mod">
          <ac:chgData name="Stewart Gale" userId="3647ddd2-6040-41ae-a96d-232c23482af8" providerId="ADAL" clId="{AE022950-B09C-4328-98F6-18755C0E66EC}" dt="2022-02-09T11:18:07.330" v="364" actId="1076"/>
          <ac:picMkLst>
            <pc:docMk/>
            <pc:sldMk cId="1306371782" sldId="260"/>
            <ac:picMk id="4" creationId="{D6D2A336-C62C-4CFE-848A-75128EA7E057}"/>
          </ac:picMkLst>
        </pc:picChg>
        <pc:cxnChg chg="add mod">
          <ac:chgData name="Stewart Gale" userId="3647ddd2-6040-41ae-a96d-232c23482af8" providerId="ADAL" clId="{AE022950-B09C-4328-98F6-18755C0E66EC}" dt="2022-02-09T11:18:16.201" v="365" actId="1076"/>
          <ac:cxnSpMkLst>
            <pc:docMk/>
            <pc:sldMk cId="1306371782" sldId="260"/>
            <ac:cxnSpMk id="3" creationId="{C90EA29C-3AA2-4008-9C9D-3D6B4466200F}"/>
          </ac:cxnSpMkLst>
        </pc:cxnChg>
        <pc:cxnChg chg="add mod">
          <ac:chgData name="Stewart Gale" userId="3647ddd2-6040-41ae-a96d-232c23482af8" providerId="ADAL" clId="{AE022950-B09C-4328-98F6-18755C0E66EC}" dt="2022-02-09T11:18:16.201" v="365" actId="1076"/>
          <ac:cxnSpMkLst>
            <pc:docMk/>
            <pc:sldMk cId="1306371782" sldId="260"/>
            <ac:cxnSpMk id="7" creationId="{565E4C68-1B30-4F49-A39C-3651F92B7088}"/>
          </ac:cxnSpMkLst>
        </pc:cxnChg>
        <pc:cxnChg chg="add mod">
          <ac:chgData name="Stewart Gale" userId="3647ddd2-6040-41ae-a96d-232c23482af8" providerId="ADAL" clId="{AE022950-B09C-4328-98F6-18755C0E66EC}" dt="2022-02-09T11:18:16.201" v="365" actId="1076"/>
          <ac:cxnSpMkLst>
            <pc:docMk/>
            <pc:sldMk cId="1306371782" sldId="260"/>
            <ac:cxnSpMk id="14" creationId="{43265872-30E5-41AF-9708-969CDD4AB533}"/>
          </ac:cxnSpMkLst>
        </pc:cxnChg>
        <pc:cxnChg chg="add mod">
          <ac:chgData name="Stewart Gale" userId="3647ddd2-6040-41ae-a96d-232c23482af8" providerId="ADAL" clId="{AE022950-B09C-4328-98F6-18755C0E66EC}" dt="2022-02-09T11:20:29.530" v="388" actId="1076"/>
          <ac:cxnSpMkLst>
            <pc:docMk/>
            <pc:sldMk cId="1306371782" sldId="260"/>
            <ac:cxnSpMk id="18" creationId="{5F211C60-AC36-4A56-BE7F-8B9BBFA66313}"/>
          </ac:cxnSpMkLst>
        </pc:cxnChg>
        <pc:cxnChg chg="add mod">
          <ac:chgData name="Stewart Gale" userId="3647ddd2-6040-41ae-a96d-232c23482af8" providerId="ADAL" clId="{AE022950-B09C-4328-98F6-18755C0E66EC}" dt="2022-02-09T11:19:32.302" v="374" actId="14100"/>
          <ac:cxnSpMkLst>
            <pc:docMk/>
            <pc:sldMk cId="1306371782" sldId="260"/>
            <ac:cxnSpMk id="31" creationId="{62E72C5F-BA88-4765-AA4E-C98065B2EE1A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AC6E7-C777-476C-87C0-B3EA081E5C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B75ED3-C34E-470E-BE31-3B6C8CF131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EB518C-7888-4D3B-88B8-58216D963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28E73-6C8F-4F10-B46E-6681FF8E6A18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C38FF8-A0AF-4C40-BA98-7D492368E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F8752-2C25-453B-81EE-5543463F0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9E8A2-3A7F-4315-B9E3-AECD870E04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8935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52682-FC9E-4B3B-859E-147D727C7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0CD154-1872-468A-8666-DFEE1DD777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2C3356-1B77-4606-9635-D015A0A89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28E73-6C8F-4F10-B46E-6681FF8E6A18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B9FD88-88A1-4E3E-9CB0-1301DACC5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0E7B7D-6040-4B4C-B233-B988E9B87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9E8A2-3A7F-4315-B9E3-AECD870E04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0061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EBD15-449D-493A-BC91-B271F786F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E4CC2A-B74F-443A-9644-C0624C698D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3E13BE-2677-4853-87C4-4CA20992C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28E73-6C8F-4F10-B46E-6681FF8E6A18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13EDE4-E551-42AE-AB90-2CD60AEC0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0183AE-CFF3-4F00-9BD0-6B07A8597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9E8A2-3A7F-4315-B9E3-AECD870E04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0481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FE2C5-0266-438D-BE1A-2E125BD59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78F18C-EF34-48DF-868F-DD76F9C825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AA4F25-BAC9-43E1-BD64-697041BF39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AD8DB2-FA22-4123-A40E-12D09161B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28E73-6C8F-4F10-B46E-6681FF8E6A18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2C7928-DA9E-4B35-90BD-0D942EC57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7D9FCB-F0D0-4932-94B1-E02B0CBDC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9E8A2-3A7F-4315-B9E3-AECD870E04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5520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DC9AE-C433-4099-B64C-2C9FF2F8C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6F5402-7488-4050-82CD-E84D2DBD6F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7DF9A3-6E0D-4727-AD39-12A633F0EF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7B8638-61A4-4782-93FB-4D77C1E082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46918D4-7437-41BD-9F74-E8225873FA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E33648C-586B-4316-A9AE-456BF6A71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28E73-6C8F-4F10-B46E-6681FF8E6A18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9ED8E8F-5E20-4673-8AD5-AD8E5B856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81D29B-25A1-4092-9F81-DF72B7D06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9E8A2-3A7F-4315-B9E3-AECD870E04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2518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64B3F6-52AA-41FB-8DFB-EA0877647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772F3C-D2CC-4E5D-887F-452FF597E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28E73-6C8F-4F10-B46E-6681FF8E6A18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97645C-D07A-4FEB-B42B-D6C4F1CDF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C7540A-F8B8-41E9-BE30-D032EFB6D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9E8A2-3A7F-4315-B9E3-AECD870E04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8376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85E214-52EB-4D18-8CDD-75C879FC1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28E73-6C8F-4F10-B46E-6681FF8E6A18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87ACFE-9ED9-4E30-BEF4-E00105A8F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698BE8-20A4-462A-A748-F2A4437E3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9E8A2-3A7F-4315-B9E3-AECD870E04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1877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E8915-8332-48D3-9021-5A2538AAB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263F28-53C1-4AD8-9C64-45B735E2BD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AF140E-20DF-4421-A593-E39D4CC139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6DD0B9-3202-4793-AA73-82BABFA0A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28E73-6C8F-4F10-B46E-6681FF8E6A18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31CBCE-FDFC-4DAA-9883-07075C4A2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8CA9BB-85FC-4AFA-BEDD-AE996E8BF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9E8A2-3A7F-4315-B9E3-AECD870E04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6010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41781-053D-4789-ABCB-C62D6880B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BD793BC-9EB1-4ACF-B8CC-AC7912A388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5CC46B-5B1C-4B23-9B5E-9E093903F5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4ACE43-A3C2-4257-8E07-248E4CA38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28E73-6C8F-4F10-B46E-6681FF8E6A18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7D8BF8-2EA0-4BFF-A38F-6CC44624E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1D484E-D449-43F3-B216-21DDA48A0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9E8A2-3A7F-4315-B9E3-AECD870E04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7663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F96A2-88C0-4963-B283-AE2FAB09F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DE32DD-48EE-409F-AAD8-05744BB167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0F6D1-A71A-426A-A141-BB9E221DD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28E73-6C8F-4F10-B46E-6681FF8E6A18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4D3A5E-06AA-4A34-B74E-CDA7F976B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2C2570-220C-41C0-868E-65F069711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9E8A2-3A7F-4315-B9E3-AECD870E04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46409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ED0FE1-5A3E-42F7-90C1-0A98F95BD3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A3ADDE-A385-415F-98C6-84A8FE0F24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5750E9-4966-4C57-8785-709E1B9749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28E73-6C8F-4F10-B46E-6681FF8E6A18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6E3AE4-9E92-491C-845C-2D530DBBA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B1478-F631-4502-8161-DB34ADE18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9E8A2-3A7F-4315-B9E3-AECD870E04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6972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A2F82E9-3D16-4D68-8ECE-DFD8E6E74E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82F5FB-0B0D-4193-A935-073469FA1D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A4D03F-DD13-47C5-8082-71AB7D85FD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028E73-6C8F-4F10-B46E-6681FF8E6A18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6B186B-6659-4151-83DC-853EEF979A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C068FB-5DE2-48D6-8CC5-AAE509AC43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19E8A2-3A7F-4315-B9E3-AECD870E04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7214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35C01C-BC32-43EC-AED9-234D7FD4CA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491" t="11563" r="11621" b="8645"/>
          <a:stretch/>
        </p:blipFill>
        <p:spPr>
          <a:xfrm>
            <a:off x="90209" y="78796"/>
            <a:ext cx="12011581" cy="6779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511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1BF594A-D24C-4BB0-93CD-E5B9E0A5D81F}"/>
              </a:ext>
            </a:extLst>
          </p:cNvPr>
          <p:cNvSpPr txBox="1"/>
          <p:nvPr/>
        </p:nvSpPr>
        <p:spPr>
          <a:xfrm>
            <a:off x="1955956" y="2170999"/>
            <a:ext cx="828008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157477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0455C45-1A21-4C1C-BFB1-E6E1BC365630}"/>
              </a:ext>
            </a:extLst>
          </p:cNvPr>
          <p:cNvSpPr txBox="1"/>
          <p:nvPr/>
        </p:nvSpPr>
        <p:spPr>
          <a:xfrm>
            <a:off x="175307" y="58846"/>
            <a:ext cx="7975756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A</a:t>
            </a:r>
            <a:r>
              <a:rPr lang="en-GB" sz="24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starts running on the starting pistol. </a:t>
            </a:r>
          </a:p>
          <a:p>
            <a:r>
              <a:rPr lang="en-GB" sz="24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She runs the 100 meters in 12 seconds. </a:t>
            </a:r>
          </a:p>
          <a:p>
            <a:r>
              <a:rPr lang="en-GB" sz="24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How fast was A?</a:t>
            </a:r>
            <a:endParaRPr lang="en-GB" sz="24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r>
              <a:rPr lang="en-GB" sz="24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 </a:t>
            </a:r>
            <a:endParaRPr lang="en-GB" sz="24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r>
              <a:rPr lang="en-GB" sz="2400" b="1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B</a:t>
            </a:r>
            <a:r>
              <a:rPr lang="en-GB" sz="24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starts running from the 25 meter mark.  </a:t>
            </a:r>
          </a:p>
          <a:p>
            <a:r>
              <a:rPr lang="en-GB" sz="24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He reaches the finish line in 15 seconds. </a:t>
            </a:r>
          </a:p>
          <a:p>
            <a:r>
              <a:rPr lang="en-GB" sz="24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How fast was B?</a:t>
            </a:r>
            <a:endParaRPr lang="en-GB" sz="24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r>
              <a:rPr lang="en-GB" sz="24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 </a:t>
            </a:r>
            <a:endParaRPr lang="en-GB" sz="24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r>
              <a:rPr lang="en-GB" sz="2400" b="1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C</a:t>
            </a:r>
            <a:r>
              <a:rPr lang="en-GB" sz="24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starts running two seconds after the starting pistol. </a:t>
            </a:r>
          </a:p>
          <a:p>
            <a:r>
              <a:rPr lang="en-GB" sz="24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He crosses the finish line at the same time as A. </a:t>
            </a:r>
          </a:p>
          <a:p>
            <a:r>
              <a:rPr lang="en-GB" sz="24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How fast was C?</a:t>
            </a:r>
            <a:endParaRPr lang="en-GB" sz="24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r>
              <a:rPr lang="en-GB" sz="24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 </a:t>
            </a:r>
            <a:endParaRPr lang="en-GB" sz="24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r>
              <a:rPr lang="en-GB" sz="2400" b="1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D</a:t>
            </a:r>
            <a:r>
              <a:rPr lang="en-GB" sz="24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runs the full 100 meters at 11 meters per second. </a:t>
            </a:r>
          </a:p>
          <a:p>
            <a:r>
              <a:rPr lang="en-GB" sz="24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He started running at the sound of the starting pistol. </a:t>
            </a:r>
          </a:p>
          <a:p>
            <a:r>
              <a:rPr lang="en-GB" sz="24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How long did it take D?</a:t>
            </a:r>
            <a:endParaRPr lang="en-GB" sz="24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r>
              <a:rPr lang="en-GB" sz="24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 </a:t>
            </a:r>
            <a:endParaRPr lang="en-GB" sz="24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r>
              <a:rPr lang="en-GB" sz="2400" b="1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E</a:t>
            </a:r>
            <a:r>
              <a:rPr lang="en-GB" sz="24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started running at the starting pistol at 8 meters per second, </a:t>
            </a:r>
          </a:p>
          <a:p>
            <a:r>
              <a:rPr lang="en-GB" sz="24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but gave up after 7 seconds. How far did E run?</a:t>
            </a:r>
            <a:endParaRPr lang="en-GB" sz="24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7726626-49A0-43B0-AC39-E7873C3E0D09}"/>
              </a:ext>
            </a:extLst>
          </p:cNvPr>
          <p:cNvSpPr txBox="1"/>
          <p:nvPr/>
        </p:nvSpPr>
        <p:spPr>
          <a:xfrm>
            <a:off x="5531279" y="101370"/>
            <a:ext cx="37726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100 m every 12 seconds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8.3 meters per seconds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2447D9B-5531-444B-9780-735A059D72AB}"/>
              </a:ext>
            </a:extLst>
          </p:cNvPr>
          <p:cNvSpPr txBox="1"/>
          <p:nvPr/>
        </p:nvSpPr>
        <p:spPr>
          <a:xfrm>
            <a:off x="5756606" y="1546084"/>
            <a:ext cx="36398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75 m every 15 seconds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5 meters per seconds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B85F93-15DE-45EE-B5F2-033C87585A79}"/>
              </a:ext>
            </a:extLst>
          </p:cNvPr>
          <p:cNvSpPr txBox="1"/>
          <p:nvPr/>
        </p:nvSpPr>
        <p:spPr>
          <a:xfrm>
            <a:off x="7074444" y="2951945"/>
            <a:ext cx="38137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100 m every 10 seconds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10 meters per seconds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03F609-5718-4902-B45A-B56044048AB7}"/>
              </a:ext>
            </a:extLst>
          </p:cNvPr>
          <p:cNvSpPr txBox="1"/>
          <p:nvPr/>
        </p:nvSpPr>
        <p:spPr>
          <a:xfrm>
            <a:off x="7326653" y="4630921"/>
            <a:ext cx="3954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9.0909…. seconds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7C5EB5-35C3-47A3-9F14-949549409E99}"/>
              </a:ext>
            </a:extLst>
          </p:cNvPr>
          <p:cNvSpPr txBox="1"/>
          <p:nvPr/>
        </p:nvSpPr>
        <p:spPr>
          <a:xfrm>
            <a:off x="8201552" y="6002121"/>
            <a:ext cx="22046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56 meters</a:t>
            </a:r>
            <a:endParaRPr lang="en-GB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201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6D2A336-C62C-4CFE-848A-75128EA7E0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063" y="154927"/>
            <a:ext cx="6885717" cy="6703073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90EA29C-3AA2-4008-9C9D-3D6B4466200F}"/>
              </a:ext>
            </a:extLst>
          </p:cNvPr>
          <p:cNvCxnSpPr/>
          <p:nvPr/>
        </p:nvCxnSpPr>
        <p:spPr>
          <a:xfrm flipV="1">
            <a:off x="3006862" y="2191290"/>
            <a:ext cx="4762734" cy="397736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FBC0482A-EDD2-41F4-BE3C-FFEF9F14D03B}"/>
              </a:ext>
            </a:extLst>
          </p:cNvPr>
          <p:cNvSpPr txBox="1"/>
          <p:nvPr/>
        </p:nvSpPr>
        <p:spPr>
          <a:xfrm>
            <a:off x="7769596" y="1514234"/>
            <a:ext cx="6002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</a:rPr>
              <a:t>A</a:t>
            </a:r>
            <a:endParaRPr lang="en-GB" sz="5400" b="1" dirty="0">
              <a:solidFill>
                <a:srgbClr val="FF0000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65E4C68-1B30-4F49-A39C-3651F92B7088}"/>
              </a:ext>
            </a:extLst>
          </p:cNvPr>
          <p:cNvCxnSpPr>
            <a:cxnSpLocks/>
          </p:cNvCxnSpPr>
          <p:nvPr/>
        </p:nvCxnSpPr>
        <p:spPr>
          <a:xfrm flipV="1">
            <a:off x="3006862" y="3206667"/>
            <a:ext cx="5929576" cy="2961983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9AA9409C-D613-4DA2-AABA-A21102C6DA16}"/>
              </a:ext>
            </a:extLst>
          </p:cNvPr>
          <p:cNvSpPr txBox="1"/>
          <p:nvPr/>
        </p:nvSpPr>
        <p:spPr>
          <a:xfrm>
            <a:off x="9010300" y="2570839"/>
            <a:ext cx="6002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00B050"/>
                </a:solidFill>
              </a:rPr>
              <a:t>B</a:t>
            </a:r>
            <a:endParaRPr lang="en-GB" sz="5400" b="1" dirty="0">
              <a:solidFill>
                <a:srgbClr val="00B05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7445561-5C2C-4915-8138-FAA28D10A28F}"/>
              </a:ext>
            </a:extLst>
          </p:cNvPr>
          <p:cNvSpPr txBox="1"/>
          <p:nvPr/>
        </p:nvSpPr>
        <p:spPr>
          <a:xfrm>
            <a:off x="7711161" y="2191290"/>
            <a:ext cx="6002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0070C0"/>
                </a:solidFill>
              </a:rPr>
              <a:t>C</a:t>
            </a:r>
            <a:endParaRPr lang="en-GB" sz="5400" b="1" dirty="0">
              <a:solidFill>
                <a:srgbClr val="0070C0"/>
              </a:solidFill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3265872-30E5-41AF-9708-969CDD4AB533}"/>
              </a:ext>
            </a:extLst>
          </p:cNvPr>
          <p:cNvCxnSpPr>
            <a:cxnSpLocks/>
          </p:cNvCxnSpPr>
          <p:nvPr/>
        </p:nvCxnSpPr>
        <p:spPr>
          <a:xfrm flipV="1">
            <a:off x="3797846" y="2191290"/>
            <a:ext cx="3971750" cy="397736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F211C60-AC36-4A56-BE7F-8B9BBFA66313}"/>
              </a:ext>
            </a:extLst>
          </p:cNvPr>
          <p:cNvCxnSpPr>
            <a:cxnSpLocks/>
          </p:cNvCxnSpPr>
          <p:nvPr/>
        </p:nvCxnSpPr>
        <p:spPr>
          <a:xfrm flipV="1">
            <a:off x="3006862" y="2191290"/>
            <a:ext cx="3633758" cy="397736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4FE46D94-4894-469B-9306-39DA952A019C}"/>
              </a:ext>
            </a:extLst>
          </p:cNvPr>
          <p:cNvSpPr txBox="1"/>
          <p:nvPr/>
        </p:nvSpPr>
        <p:spPr>
          <a:xfrm>
            <a:off x="6544319" y="1391097"/>
            <a:ext cx="6002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C000"/>
                </a:solidFill>
              </a:rPr>
              <a:t>D</a:t>
            </a:r>
            <a:endParaRPr lang="en-GB" sz="5400" b="1" dirty="0">
              <a:solidFill>
                <a:srgbClr val="FFC000"/>
              </a:solidFill>
            </a:endParaRP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2E72C5F-BA88-4765-AA4E-C98065B2EE1A}"/>
              </a:ext>
            </a:extLst>
          </p:cNvPr>
          <p:cNvCxnSpPr>
            <a:cxnSpLocks/>
          </p:cNvCxnSpPr>
          <p:nvPr/>
        </p:nvCxnSpPr>
        <p:spPr>
          <a:xfrm flipV="1">
            <a:off x="3006862" y="3949310"/>
            <a:ext cx="2804907" cy="221934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D4EA136A-735F-4EE8-A841-17E115A15A63}"/>
              </a:ext>
            </a:extLst>
          </p:cNvPr>
          <p:cNvSpPr txBox="1"/>
          <p:nvPr/>
        </p:nvSpPr>
        <p:spPr>
          <a:xfrm>
            <a:off x="5763619" y="3620810"/>
            <a:ext cx="6002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7030A0"/>
                </a:solidFill>
              </a:rPr>
              <a:t>E</a:t>
            </a:r>
            <a:endParaRPr lang="en-GB" sz="54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6371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  <p:bldP spid="13" grpId="0"/>
      <p:bldP spid="29" grpId="0"/>
      <p:bldP spid="3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170</Words>
  <Application>Microsoft Office PowerPoint</Application>
  <PresentationFormat>Widescreen</PresentationFormat>
  <Paragraphs>32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2021-10-04T12:59:51Z</dcterms:created>
  <dcterms:modified xsi:type="dcterms:W3CDTF">2022-02-09T11:21:12Z</dcterms:modified>
</cp:coreProperties>
</file>