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02" r:id="rId3"/>
    <p:sldId id="298" r:id="rId4"/>
    <p:sldId id="294" r:id="rId5"/>
    <p:sldId id="295" r:id="rId6"/>
    <p:sldId id="301" r:id="rId7"/>
    <p:sldId id="296" r:id="rId8"/>
    <p:sldId id="29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05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CD373-F935-4858-AE96-FD5CD4E80E68}" v="72" dt="2024-01-24T07:59:02.8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78" autoAdjust="0"/>
  </p:normalViewPr>
  <p:slideViewPr>
    <p:cSldViewPr>
      <p:cViewPr varScale="1">
        <p:scale>
          <a:sx n="73" d="100"/>
          <a:sy n="73" d="100"/>
        </p:scale>
        <p:origin x="48" y="3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B5CD373-F935-4858-AE96-FD5CD4E80E68}"/>
    <pc:docChg chg="custSel addSld delSld modSld modMainMaster">
      <pc:chgData name="Stewart Gale" userId="3647ddd2-6040-41ae-a96d-232c23482af8" providerId="ADAL" clId="{4B5CD373-F935-4858-AE96-FD5CD4E80E68}" dt="2024-01-24T08:07:10.449" v="227" actId="47"/>
      <pc:docMkLst>
        <pc:docMk/>
      </pc:docMkLst>
      <pc:sldChg chg="addSp delSp modSp mod delAnim">
        <pc:chgData name="Stewart Gale" userId="3647ddd2-6040-41ae-a96d-232c23482af8" providerId="ADAL" clId="{4B5CD373-F935-4858-AE96-FD5CD4E80E68}" dt="2022-01-19T10:49:36.447" v="223" actId="207"/>
        <pc:sldMkLst>
          <pc:docMk/>
          <pc:sldMk cId="1902675882" sldId="294"/>
        </pc:sldMkLst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k cId="1902675882" sldId="294"/>
            <ac:spMk id="2" creationId="{00000000-0000-0000-0000-000000000000}"/>
          </ac:spMkLst>
        </pc:spChg>
        <pc:spChg chg="add mod">
          <ac:chgData name="Stewart Gale" userId="3647ddd2-6040-41ae-a96d-232c23482af8" providerId="ADAL" clId="{4B5CD373-F935-4858-AE96-FD5CD4E80E68}" dt="2022-01-19T10:49:19.520" v="219" actId="207"/>
          <ac:spMkLst>
            <pc:docMk/>
            <pc:sldMk cId="1902675882" sldId="294"/>
            <ac:spMk id="3" creationId="{9DF76304-CAD2-45F8-8858-D9ED62058009}"/>
          </ac:spMkLst>
        </pc:spChg>
        <pc:spChg chg="add mod">
          <ac:chgData name="Stewart Gale" userId="3647ddd2-6040-41ae-a96d-232c23482af8" providerId="ADAL" clId="{4B5CD373-F935-4858-AE96-FD5CD4E80E68}" dt="2022-01-19T10:49:36.447" v="223" actId="207"/>
          <ac:spMkLst>
            <pc:docMk/>
            <pc:sldMk cId="1902675882" sldId="294"/>
            <ac:spMk id="4" creationId="{ABD2832C-F915-49F1-8FAE-B0FEA77F8457}"/>
          </ac:spMkLst>
        </pc:spChg>
        <pc:spChg chg="del mod">
          <ac:chgData name="Stewart Gale" userId="3647ddd2-6040-41ae-a96d-232c23482af8" providerId="ADAL" clId="{4B5CD373-F935-4858-AE96-FD5CD4E80E68}" dt="2022-01-19T10:48:03.025" v="199" actId="478"/>
          <ac:spMkLst>
            <pc:docMk/>
            <pc:sldMk cId="1902675882" sldId="294"/>
            <ac:spMk id="6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2-01-19T10:48:03.025" v="199" actId="478"/>
          <ac:spMkLst>
            <pc:docMk/>
            <pc:sldMk cId="1902675882" sldId="294"/>
            <ac:spMk id="7" creationId="{00000000-0000-0000-0000-000000000000}"/>
          </ac:spMkLst>
        </pc:spChg>
      </pc:sldChg>
      <pc:sldChg chg="addSp modSp mod">
        <pc:chgData name="Stewart Gale" userId="3647ddd2-6040-41ae-a96d-232c23482af8" providerId="ADAL" clId="{4B5CD373-F935-4858-AE96-FD5CD4E80E68}" dt="2021-09-20T13:54:19.177" v="150" actId="403"/>
        <pc:sldMkLst>
          <pc:docMk/>
          <pc:sldMk cId="3246368013" sldId="295"/>
        </pc:sldMkLst>
        <pc:spChg chg="add mod">
          <ac:chgData name="Stewart Gale" userId="3647ddd2-6040-41ae-a96d-232c23482af8" providerId="ADAL" clId="{4B5CD373-F935-4858-AE96-FD5CD4E80E68}" dt="2021-09-20T13:54:19.177" v="150" actId="403"/>
          <ac:spMkLst>
            <pc:docMk/>
            <pc:sldMk cId="3246368013" sldId="295"/>
            <ac:spMk id="3" creationId="{F27BF469-93C7-4588-8F50-5AD4DCF51B39}"/>
          </ac:spMkLst>
        </pc:spChg>
        <pc:spChg chg="mod">
          <ac:chgData name="Stewart Gale" userId="3647ddd2-6040-41ae-a96d-232c23482af8" providerId="ADAL" clId="{4B5CD373-F935-4858-AE96-FD5CD4E80E68}" dt="2021-09-20T13:53:11.966" v="79" actId="164"/>
          <ac:spMkLst>
            <pc:docMk/>
            <pc:sldMk cId="3246368013" sldId="295"/>
            <ac:spMk id="4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11.966" v="79" actId="164"/>
          <ac:spMkLst>
            <pc:docMk/>
            <pc:sldMk cId="3246368013" sldId="295"/>
            <ac:spMk id="5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11.966" v="79" actId="164"/>
          <ac:spMkLst>
            <pc:docMk/>
            <pc:sldMk cId="3246368013" sldId="295"/>
            <ac:spMk id="6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22.292" v="83" actId="1076"/>
          <ac:spMkLst>
            <pc:docMk/>
            <pc:sldMk cId="3246368013" sldId="295"/>
            <ac:spMk id="7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25.347" v="84" actId="1076"/>
          <ac:spMkLst>
            <pc:docMk/>
            <pc:sldMk cId="3246368013" sldId="295"/>
            <ac:spMk id="8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32.524" v="86" actId="1076"/>
          <ac:spMkLst>
            <pc:docMk/>
            <pc:sldMk cId="3246368013" sldId="295"/>
            <ac:spMk id="9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11.966" v="79" actId="164"/>
          <ac:spMkLst>
            <pc:docMk/>
            <pc:sldMk cId="3246368013" sldId="295"/>
            <ac:spMk id="10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11.966" v="79" actId="164"/>
          <ac:spMkLst>
            <pc:docMk/>
            <pc:sldMk cId="3246368013" sldId="295"/>
            <ac:spMk id="11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3:58.302" v="94" actId="1076"/>
          <ac:spMkLst>
            <pc:docMk/>
            <pc:sldMk cId="3246368013" sldId="295"/>
            <ac:spMk id="12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2:57.302" v="76" actId="20577"/>
          <ac:spMkLst>
            <pc:docMk/>
            <pc:sldMk cId="3246368013" sldId="295"/>
            <ac:spMk id="14" creationId="{00000000-0000-0000-0000-000000000000}"/>
          </ac:spMkLst>
        </pc:spChg>
        <pc:grpChg chg="add mod">
          <ac:chgData name="Stewart Gale" userId="3647ddd2-6040-41ae-a96d-232c23482af8" providerId="ADAL" clId="{4B5CD373-F935-4858-AE96-FD5CD4E80E68}" dt="2021-09-20T13:53:30.287" v="85" actId="1076"/>
          <ac:grpSpMkLst>
            <pc:docMk/>
            <pc:sldMk cId="3246368013" sldId="295"/>
            <ac:grpSpMk id="2" creationId="{6356BE3F-DF69-4CED-BA15-702185577912}"/>
          </ac:grpSpMkLst>
        </pc:grpChg>
      </pc:sldChg>
      <pc:sldChg chg="modSp mod">
        <pc:chgData name="Stewart Gale" userId="3647ddd2-6040-41ae-a96d-232c23482af8" providerId="ADAL" clId="{4B5CD373-F935-4858-AE96-FD5CD4E80E68}" dt="2021-09-20T13:55:38.090" v="175" actId="1076"/>
        <pc:sldMkLst>
          <pc:docMk/>
          <pc:sldMk cId="722515785" sldId="296"/>
        </pc:sldMkLst>
        <pc:spChg chg="mod">
          <ac:chgData name="Stewart Gale" userId="3647ddd2-6040-41ae-a96d-232c23482af8" providerId="ADAL" clId="{4B5CD373-F935-4858-AE96-FD5CD4E80E68}" dt="2021-09-20T13:55:38.090" v="175" actId="1076"/>
          <ac:spMkLst>
            <pc:docMk/>
            <pc:sldMk cId="722515785" sldId="296"/>
            <ac:spMk id="9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5:32.818" v="174" actId="14100"/>
          <ac:spMkLst>
            <pc:docMk/>
            <pc:sldMk cId="722515785" sldId="296"/>
            <ac:spMk id="11" creationId="{00000000-0000-0000-0000-000000000000}"/>
          </ac:spMkLst>
        </pc:spChg>
        <pc:picChg chg="mod">
          <ac:chgData name="Stewart Gale" userId="3647ddd2-6040-41ae-a96d-232c23482af8" providerId="ADAL" clId="{4B5CD373-F935-4858-AE96-FD5CD4E80E68}" dt="2021-09-20T13:55:20.800" v="169" actId="1076"/>
          <ac:picMkLst>
            <pc:docMk/>
            <pc:sldMk cId="722515785" sldId="296"/>
            <ac:picMk id="12" creationId="{00000000-0000-0000-0000-000000000000}"/>
          </ac:picMkLst>
        </pc:picChg>
      </pc:sldChg>
      <pc:sldChg chg="addSp delSp modSp mod">
        <pc:chgData name="Stewart Gale" userId="3647ddd2-6040-41ae-a96d-232c23482af8" providerId="ADAL" clId="{4B5CD373-F935-4858-AE96-FD5CD4E80E68}" dt="2021-09-20T13:57:19.996" v="197" actId="1076"/>
        <pc:sldMkLst>
          <pc:docMk/>
          <pc:sldMk cId="3709705815" sldId="297"/>
        </pc:sldMkLst>
        <pc:spChg chg="mod">
          <ac:chgData name="Stewart Gale" userId="3647ddd2-6040-41ae-a96d-232c23482af8" providerId="ADAL" clId="{4B5CD373-F935-4858-AE96-FD5CD4E80E68}" dt="2021-09-20T13:56:02.663" v="176" actId="164"/>
          <ac:spMkLst>
            <pc:docMk/>
            <pc:sldMk cId="3709705815" sldId="297"/>
            <ac:spMk id="4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6:02.663" v="176" actId="164"/>
          <ac:spMkLst>
            <pc:docMk/>
            <pc:sldMk cId="3709705815" sldId="297"/>
            <ac:spMk id="5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6:02.663" v="176" actId="164"/>
          <ac:spMkLst>
            <pc:docMk/>
            <pc:sldMk cId="3709705815" sldId="297"/>
            <ac:spMk id="6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6:02.663" v="176" actId="164"/>
          <ac:spMkLst>
            <pc:docMk/>
            <pc:sldMk cId="3709705815" sldId="297"/>
            <ac:spMk id="7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6:02.663" v="176" actId="164"/>
          <ac:spMkLst>
            <pc:docMk/>
            <pc:sldMk cId="3709705815" sldId="297"/>
            <ac:spMk id="8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6:02.663" v="176" actId="164"/>
          <ac:spMkLst>
            <pc:docMk/>
            <pc:sldMk cId="3709705815" sldId="297"/>
            <ac:spMk id="9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7:07.589" v="194" actId="207"/>
          <ac:spMkLst>
            <pc:docMk/>
            <pc:sldMk cId="3709705815" sldId="297"/>
            <ac:spMk id="10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7:19.996" v="197" actId="1076"/>
          <ac:spMkLst>
            <pc:docMk/>
            <pc:sldMk cId="3709705815" sldId="297"/>
            <ac:spMk id="12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6:33.896" v="190" actId="14100"/>
          <ac:spMkLst>
            <pc:docMk/>
            <pc:sldMk cId="3709705815" sldId="297"/>
            <ac:spMk id="13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7:10.068" v="195" actId="207"/>
          <ac:spMkLst>
            <pc:docMk/>
            <pc:sldMk cId="3709705815" sldId="297"/>
            <ac:spMk id="14" creationId="{00000000-0000-0000-0000-000000000000}"/>
          </ac:spMkLst>
        </pc:spChg>
        <pc:grpChg chg="add del mod">
          <ac:chgData name="Stewart Gale" userId="3647ddd2-6040-41ae-a96d-232c23482af8" providerId="ADAL" clId="{4B5CD373-F935-4858-AE96-FD5CD4E80E68}" dt="2021-09-20T13:56:13.105" v="178" actId="478"/>
          <ac:grpSpMkLst>
            <pc:docMk/>
            <pc:sldMk cId="3709705815" sldId="297"/>
            <ac:grpSpMk id="2" creationId="{4CB22A5B-C5E3-4FB7-BABA-A980250616FC}"/>
          </ac:grpSpMkLst>
        </pc:grpChg>
        <pc:picChg chg="add mod modCrop">
          <ac:chgData name="Stewart Gale" userId="3647ddd2-6040-41ae-a96d-232c23482af8" providerId="ADAL" clId="{4B5CD373-F935-4858-AE96-FD5CD4E80E68}" dt="2021-09-20T13:56:25.805" v="185" actId="1076"/>
          <ac:picMkLst>
            <pc:docMk/>
            <pc:sldMk cId="3709705815" sldId="297"/>
            <ac:picMk id="3" creationId="{D5530D6D-4D6E-4664-89E1-44AFA565F1FC}"/>
          </ac:picMkLst>
        </pc:picChg>
      </pc:sldChg>
      <pc:sldChg chg="delSp modSp mod delAnim">
        <pc:chgData name="Stewart Gale" userId="3647ddd2-6040-41ae-a96d-232c23482af8" providerId="ADAL" clId="{4B5CD373-F935-4858-AE96-FD5CD4E80E68}" dt="2021-09-20T13:52:33.446" v="69" actId="478"/>
        <pc:sldMkLst>
          <pc:docMk/>
          <pc:sldMk cId="530875741" sldId="298"/>
        </pc:sldMkLst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k cId="530875741" sldId="298"/>
            <ac:spMk id="2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k cId="530875741" sldId="298"/>
            <ac:spMk id="3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k cId="530875741" sldId="298"/>
            <ac:spMk id="8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1:24.224" v="39" actId="113"/>
          <ac:spMkLst>
            <pc:docMk/>
            <pc:sldMk cId="530875741" sldId="298"/>
            <ac:spMk id="13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2:31.449" v="68" actId="1076"/>
          <ac:spMkLst>
            <pc:docMk/>
            <pc:sldMk cId="530875741" sldId="298"/>
            <ac:spMk id="15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k cId="530875741" sldId="298"/>
            <ac:spMk id="18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1-09-20T13:52:33.446" v="69" actId="478"/>
          <ac:spMkLst>
            <pc:docMk/>
            <pc:sldMk cId="530875741" sldId="298"/>
            <ac:spMk id="19" creationId="{00000000-0000-0000-0000-000000000000}"/>
          </ac:spMkLst>
        </pc:spChg>
      </pc:sldChg>
      <pc:sldChg chg="delSp modSp mod delAnim">
        <pc:chgData name="Stewart Gale" userId="3647ddd2-6040-41ae-a96d-232c23482af8" providerId="ADAL" clId="{4B5CD373-F935-4858-AE96-FD5CD4E80E68}" dt="2021-09-20T13:50:25.315" v="13" actId="1076"/>
        <pc:sldMkLst>
          <pc:docMk/>
          <pc:sldMk cId="1205402726" sldId="300"/>
        </pc:sldMkLst>
        <pc:spChg chg="del mod">
          <ac:chgData name="Stewart Gale" userId="3647ddd2-6040-41ae-a96d-232c23482af8" providerId="ADAL" clId="{4B5CD373-F935-4858-AE96-FD5CD4E80E68}" dt="2021-09-20T13:50:00.359" v="2" actId="478"/>
          <ac:spMkLst>
            <pc:docMk/>
            <pc:sldMk cId="1205402726" sldId="300"/>
            <ac:spMk id="2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1-09-20T13:50:00.359" v="2" actId="478"/>
          <ac:spMkLst>
            <pc:docMk/>
            <pc:sldMk cId="1205402726" sldId="300"/>
            <ac:spMk id="3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0:25.315" v="13" actId="1076"/>
          <ac:spMkLst>
            <pc:docMk/>
            <pc:sldMk cId="1205402726" sldId="300"/>
            <ac:spMk id="5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1-09-20T13:50:00.359" v="2" actId="478"/>
          <ac:spMkLst>
            <pc:docMk/>
            <pc:sldMk cId="1205402726" sldId="300"/>
            <ac:spMk id="8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1-09-20T13:50:00.359" v="2" actId="478"/>
          <ac:spMkLst>
            <pc:docMk/>
            <pc:sldMk cId="1205402726" sldId="300"/>
            <ac:spMk id="9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1-09-20T13:50:00.359" v="2" actId="478"/>
          <ac:spMkLst>
            <pc:docMk/>
            <pc:sldMk cId="1205402726" sldId="300"/>
            <ac:spMk id="13" creationId="{00000000-0000-0000-0000-000000000000}"/>
          </ac:spMkLst>
        </pc:spChg>
        <pc:spChg chg="del mod">
          <ac:chgData name="Stewart Gale" userId="3647ddd2-6040-41ae-a96d-232c23482af8" providerId="ADAL" clId="{4B5CD373-F935-4858-AE96-FD5CD4E80E68}" dt="2021-09-20T13:50:00.359" v="2" actId="478"/>
          <ac:spMkLst>
            <pc:docMk/>
            <pc:sldMk cId="1205402726" sldId="300"/>
            <ac:spMk id="15" creationId="{00000000-0000-0000-0000-000000000000}"/>
          </ac:spMkLst>
        </pc:spChg>
        <pc:cxnChg chg="del mod">
          <ac:chgData name="Stewart Gale" userId="3647ddd2-6040-41ae-a96d-232c23482af8" providerId="ADAL" clId="{4B5CD373-F935-4858-AE96-FD5CD4E80E68}" dt="2021-09-20T13:50:00.359" v="2" actId="478"/>
          <ac:cxnSpMkLst>
            <pc:docMk/>
            <pc:sldMk cId="1205402726" sldId="300"/>
            <ac:cxnSpMk id="6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B5CD373-F935-4858-AE96-FD5CD4E80E68}" dt="2024-01-24T07:59:02.844" v="226"/>
        <pc:sldMkLst>
          <pc:docMk/>
          <pc:sldMk cId="2826656072" sldId="301"/>
        </pc:sldMkLst>
        <pc:spChg chg="mod">
          <ac:chgData name="Stewart Gale" userId="3647ddd2-6040-41ae-a96d-232c23482af8" providerId="ADAL" clId="{4B5CD373-F935-4858-AE96-FD5CD4E80E68}" dt="2021-09-20T13:54:37.376" v="154" actId="164"/>
          <ac:spMkLst>
            <pc:docMk/>
            <pc:sldMk cId="2826656072" sldId="301"/>
            <ac:spMk id="4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4:37.376" v="154" actId="164"/>
          <ac:spMkLst>
            <pc:docMk/>
            <pc:sldMk cId="2826656072" sldId="301"/>
            <ac:spMk id="5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4:37.376" v="154" actId="164"/>
          <ac:spMkLst>
            <pc:docMk/>
            <pc:sldMk cId="2826656072" sldId="301"/>
            <ac:spMk id="6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4:52.629" v="158" actId="1076"/>
          <ac:spMkLst>
            <pc:docMk/>
            <pc:sldMk cId="2826656072" sldId="301"/>
            <ac:spMk id="8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4:49.641" v="157" actId="1076"/>
          <ac:spMkLst>
            <pc:docMk/>
            <pc:sldMk cId="2826656072" sldId="301"/>
            <ac:spMk id="9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4:37.376" v="154" actId="164"/>
          <ac:spMkLst>
            <pc:docMk/>
            <pc:sldMk cId="2826656072" sldId="301"/>
            <ac:spMk id="10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4:37.376" v="154" actId="164"/>
          <ac:spMkLst>
            <pc:docMk/>
            <pc:sldMk cId="2826656072" sldId="301"/>
            <ac:spMk id="11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5:12.415" v="167" actId="1076"/>
          <ac:spMkLst>
            <pc:docMk/>
            <pc:sldMk cId="2826656072" sldId="301"/>
            <ac:spMk id="12" creationId="{00000000-0000-0000-0000-000000000000}"/>
          </ac:spMkLst>
        </pc:spChg>
        <pc:spChg chg="add mod">
          <ac:chgData name="Stewart Gale" userId="3647ddd2-6040-41ae-a96d-232c23482af8" providerId="ADAL" clId="{4B5CD373-F935-4858-AE96-FD5CD4E80E68}" dt="2021-09-20T13:54:30.209" v="152"/>
          <ac:spMkLst>
            <pc:docMk/>
            <pc:sldMk cId="2826656072" sldId="301"/>
            <ac:spMk id="13" creationId="{423A934E-75C5-4871-BF67-261499569744}"/>
          </ac:spMkLst>
        </pc:spChg>
        <pc:spChg chg="del mod">
          <ac:chgData name="Stewart Gale" userId="3647ddd2-6040-41ae-a96d-232c23482af8" providerId="ADAL" clId="{4B5CD373-F935-4858-AE96-FD5CD4E80E68}" dt="2021-09-20T13:54:28.675" v="151" actId="478"/>
          <ac:spMkLst>
            <pc:docMk/>
            <pc:sldMk cId="2826656072" sldId="301"/>
            <ac:spMk id="14" creationId="{00000000-0000-0000-0000-000000000000}"/>
          </ac:spMkLst>
        </pc:spChg>
        <pc:spChg chg="add mod">
          <ac:chgData name="Stewart Gale" userId="3647ddd2-6040-41ae-a96d-232c23482af8" providerId="ADAL" clId="{4B5CD373-F935-4858-AE96-FD5CD4E80E68}" dt="2021-09-20T13:54:30.209" v="152"/>
          <ac:spMkLst>
            <pc:docMk/>
            <pc:sldMk cId="2826656072" sldId="301"/>
            <ac:spMk id="15" creationId="{D2C4317C-1E76-46AD-9F58-EC39BBFB4F14}"/>
          </ac:spMkLst>
        </pc:spChg>
        <pc:grpChg chg="add mod">
          <ac:chgData name="Stewart Gale" userId="3647ddd2-6040-41ae-a96d-232c23482af8" providerId="ADAL" clId="{4B5CD373-F935-4858-AE96-FD5CD4E80E68}" dt="2021-09-20T13:55:07.585" v="164" actId="1076"/>
          <ac:grpSpMkLst>
            <pc:docMk/>
            <pc:sldMk cId="2826656072" sldId="301"/>
            <ac:grpSpMk id="2" creationId="{1BC67A25-EDE7-4AA4-9F3E-1593878200FB}"/>
          </ac:grpSpMkLst>
        </pc:grpChg>
      </pc:sldChg>
      <pc:sldChg chg="delSp modSp add mod">
        <pc:chgData name="Stewart Gale" userId="3647ddd2-6040-41ae-a96d-232c23482af8" providerId="ADAL" clId="{4B5CD373-F935-4858-AE96-FD5CD4E80E68}" dt="2021-09-20T13:50:58.522" v="32" actId="1076"/>
        <pc:sldMkLst>
          <pc:docMk/>
          <pc:sldMk cId="2728562259" sldId="302"/>
        </pc:sldMkLst>
        <pc:spChg chg="mod">
          <ac:chgData name="Stewart Gale" userId="3647ddd2-6040-41ae-a96d-232c23482af8" providerId="ADAL" clId="{4B5CD373-F935-4858-AE96-FD5CD4E80E68}" dt="2021-09-20T13:50:48.925" v="25" actId="1076"/>
          <ac:spMkLst>
            <pc:docMk/>
            <pc:sldMk cId="2728562259" sldId="302"/>
            <ac:spMk id="2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0:48.925" v="25" actId="1076"/>
          <ac:spMkLst>
            <pc:docMk/>
            <pc:sldMk cId="2728562259" sldId="302"/>
            <ac:spMk id="3" creationId="{00000000-0000-0000-0000-000000000000}"/>
          </ac:spMkLst>
        </pc:spChg>
        <pc:spChg chg="del">
          <ac:chgData name="Stewart Gale" userId="3647ddd2-6040-41ae-a96d-232c23482af8" providerId="ADAL" clId="{4B5CD373-F935-4858-AE96-FD5CD4E80E68}" dt="2021-09-20T13:50:28.486" v="14" actId="478"/>
          <ac:spMkLst>
            <pc:docMk/>
            <pc:sldMk cId="2728562259" sldId="302"/>
            <ac:spMk id="5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0:48.925" v="25" actId="1076"/>
          <ac:spMkLst>
            <pc:docMk/>
            <pc:sldMk cId="2728562259" sldId="302"/>
            <ac:spMk id="8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0:48.925" v="25" actId="1076"/>
          <ac:spMkLst>
            <pc:docMk/>
            <pc:sldMk cId="2728562259" sldId="302"/>
            <ac:spMk id="9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0:42.593" v="22" actId="113"/>
          <ac:spMkLst>
            <pc:docMk/>
            <pc:sldMk cId="2728562259" sldId="302"/>
            <ac:spMk id="13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50:58.522" v="32" actId="1076"/>
          <ac:spMkLst>
            <pc:docMk/>
            <pc:sldMk cId="2728562259" sldId="302"/>
            <ac:spMk id="15" creationId="{00000000-0000-0000-0000-000000000000}"/>
          </ac:spMkLst>
        </pc:spChg>
        <pc:cxnChg chg="mod">
          <ac:chgData name="Stewart Gale" userId="3647ddd2-6040-41ae-a96d-232c23482af8" providerId="ADAL" clId="{4B5CD373-F935-4858-AE96-FD5CD4E80E68}" dt="2021-09-20T13:50:48.925" v="25" actId="1076"/>
          <ac:cxnSpMkLst>
            <pc:docMk/>
            <pc:sldMk cId="2728562259" sldId="302"/>
            <ac:cxnSpMk id="6" creationId="{00000000-0000-0000-0000-000000000000}"/>
          </ac:cxnSpMkLst>
        </pc:cxnChg>
      </pc:sldChg>
      <pc:sldChg chg="new del">
        <pc:chgData name="Stewart Gale" userId="3647ddd2-6040-41ae-a96d-232c23482af8" providerId="ADAL" clId="{4B5CD373-F935-4858-AE96-FD5CD4E80E68}" dt="2024-01-24T08:07:10.449" v="227" actId="47"/>
        <pc:sldMkLst>
          <pc:docMk/>
          <pc:sldMk cId="3274199649" sldId="303"/>
        </pc:sldMkLst>
      </pc:sldChg>
      <pc:sldMasterChg chg="modSp modSldLayout">
        <pc:chgData name="Stewart Gale" userId="3647ddd2-6040-41ae-a96d-232c23482af8" providerId="ADAL" clId="{4B5CD373-F935-4858-AE96-FD5CD4E80E68}" dt="2021-09-20T13:49:50.346" v="0"/>
        <pc:sldMasterMkLst>
          <pc:docMk/>
          <pc:sldMasterMk cId="0" sldId="2147483648"/>
        </pc:sldMasterMkLst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B5CD373-F935-4858-AE96-FD5CD4E80E68}" dt="2021-09-20T13:49:50.346" v="0"/>
          <ac:spMkLst>
            <pc:docMk/>
            <pc:sldMasterMk cId="0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49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51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52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53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56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57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B5CD373-F935-4858-AE96-FD5CD4E80E68}" dt="2021-09-20T13:49:50.346" v="0"/>
          <pc:sldLayoutMkLst>
            <pc:docMk/>
            <pc:sldMasterMk cId="0" sldId="2147483648"/>
            <pc:sldLayoutMk cId="0" sldId="2147483659"/>
          </pc:sldLayoutMkLst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B5CD373-F935-4858-AE96-FD5CD4E80E68}" dt="2021-09-20T13:49:50.346" v="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A9C40-4442-43BD-8BAC-B65A10A0154A}" type="datetimeFigureOut">
              <a:rPr lang="en-GB" smtClean="0"/>
              <a:t>24/01/2024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638EB-6911-4974-B8A8-FCCE1A897A67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352" y="1772816"/>
            <a:ext cx="115932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u="sng" dirty="0"/>
              <a:t>LO: Area of a Triangle </a:t>
            </a:r>
          </a:p>
          <a:p>
            <a:pPr algn="ctr"/>
            <a:r>
              <a:rPr lang="en-US" sz="8800" b="1" dirty="0"/>
              <a:t>(Trigonometry Formula) </a:t>
            </a:r>
          </a:p>
        </p:txBody>
      </p:sp>
    </p:spTree>
    <p:extLst>
      <p:ext uri="{BB962C8B-B14F-4D97-AF65-F5344CB8AC3E}">
        <p14:creationId xmlns:p14="http://schemas.microsoft.com/office/powerpoint/2010/main" val="120540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3575720" y="1700808"/>
            <a:ext cx="3816424" cy="2592288"/>
          </a:xfrm>
          <a:prstGeom prst="triangle">
            <a:avLst>
              <a:gd name="adj" fmla="val 78606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583832" y="4293097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8m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41641" y="2780929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5m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528048" y="1844824"/>
            <a:ext cx="0" cy="2376264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360" y="290842"/>
            <a:ext cx="11377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What's the area of the triangle?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7648" y="5348782"/>
            <a:ext cx="5616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7030A0"/>
                </a:solidFill>
              </a:rPr>
              <a:t>Area = 20cm</a:t>
            </a:r>
            <a:r>
              <a:rPr lang="en-GB" sz="66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04112" y="2636912"/>
            <a:ext cx="1057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6m</a:t>
            </a:r>
          </a:p>
        </p:txBody>
      </p:sp>
    </p:spTree>
    <p:extLst>
      <p:ext uri="{BB962C8B-B14F-4D97-AF65-F5344CB8AC3E}">
        <p14:creationId xmlns:p14="http://schemas.microsoft.com/office/powerpoint/2010/main" val="272856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3935760" y="1556792"/>
            <a:ext cx="3816424" cy="2592288"/>
          </a:xfrm>
          <a:prstGeom prst="triangle">
            <a:avLst>
              <a:gd name="adj" fmla="val 78606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943872" y="4149081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8m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3832" y="2200071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5361" y="127429"/>
            <a:ext cx="11593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What's the area of the triangle?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1384" y="5013176"/>
                <a:ext cx="11089231" cy="1396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rgbClr val="FF0000"/>
                    </a:solidFill>
                  </a:rPr>
                  <a:t>Area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6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GB" sz="6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  <m:d>
                          <m:dPr>
                            <m:ctrlPr>
                              <a:rPr lang="en-GB" sz="6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  <m:r>
                          <a:rPr lang="en-GB" sz="6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GB" sz="6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box>
                    <m:r>
                      <a:rPr lang="en-GB" sz="60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30</m:t>
                    </m:r>
                    <m:r>
                      <a:rPr lang="en-US" sz="6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6000" b="1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013176"/>
                <a:ext cx="11089231" cy="1396088"/>
              </a:xfrm>
              <a:prstGeom prst="rect">
                <a:avLst/>
              </a:prstGeom>
              <a:blipFill>
                <a:blip r:embed="rId2"/>
                <a:stretch>
                  <a:fillRect b="-15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367808" y="359508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30˚</a:t>
            </a:r>
          </a:p>
        </p:txBody>
      </p:sp>
    </p:spTree>
    <p:extLst>
      <p:ext uri="{BB962C8B-B14F-4D97-AF65-F5344CB8AC3E}">
        <p14:creationId xmlns:p14="http://schemas.microsoft.com/office/powerpoint/2010/main" val="53087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775520" y="548681"/>
                <a:ext cx="8639944" cy="12657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spcBef>
                    <a:spcPct val="20000"/>
                  </a:spcBef>
                </a:pPr>
                <a:r>
                  <a:rPr lang="en-GB" sz="5400" dirty="0">
                    <a:solidFill>
                      <a:prstClr val="black"/>
                    </a:solidFill>
                  </a:rPr>
                  <a:t>Area of a triangle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func>
                      <m:func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</m:oMath>
                </a14:m>
                <a:endParaRPr lang="en-GB" sz="5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48681"/>
                <a:ext cx="8639944" cy="1265731"/>
              </a:xfrm>
              <a:prstGeom prst="rect">
                <a:avLst/>
              </a:prstGeom>
              <a:blipFill>
                <a:blip r:embed="rId2"/>
                <a:stretch>
                  <a:fillRect l="-2045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DF76304-CAD2-45F8-8858-D9ED62058009}"/>
                  </a:ext>
                </a:extLst>
              </p:cNvPr>
              <p:cNvSpPr/>
              <p:nvPr/>
            </p:nvSpPr>
            <p:spPr>
              <a:xfrm>
                <a:off x="1703512" y="2796134"/>
                <a:ext cx="8639944" cy="12657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spcBef>
                    <a:spcPct val="20000"/>
                  </a:spcBef>
                </a:pPr>
                <a:r>
                  <a:rPr lang="en-GB" sz="5400" dirty="0">
                    <a:solidFill>
                      <a:prstClr val="black"/>
                    </a:solidFill>
                  </a:rPr>
                  <a:t>Area of a triangle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func>
                      <m:func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endParaRPr lang="en-GB" sz="5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DF76304-CAD2-45F8-8858-D9ED620580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796134"/>
                <a:ext cx="8639944" cy="1265731"/>
              </a:xfrm>
              <a:prstGeom prst="rect">
                <a:avLst/>
              </a:prstGeom>
              <a:blipFill>
                <a:blip r:embed="rId3"/>
                <a:stretch>
                  <a:fillRect l="-1975" b="-159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BD2832C-F915-49F1-8FAE-B0FEA77F8457}"/>
                  </a:ext>
                </a:extLst>
              </p:cNvPr>
              <p:cNvSpPr/>
              <p:nvPr/>
            </p:nvSpPr>
            <p:spPr>
              <a:xfrm>
                <a:off x="1701435" y="5043587"/>
                <a:ext cx="8639944" cy="12657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spcBef>
                    <a:spcPct val="20000"/>
                  </a:spcBef>
                </a:pPr>
                <a:r>
                  <a:rPr lang="en-GB" sz="5400" dirty="0">
                    <a:solidFill>
                      <a:prstClr val="black"/>
                    </a:solidFill>
                  </a:rPr>
                  <a:t>Area of a triangle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func>
                      <m:func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5400" b="0" i="1" smtClean="0">
                            <a:solidFill>
                              <a:srgbClr val="FF505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GB" sz="5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BD2832C-F915-49F1-8FAE-B0FEA77F8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435" y="5043587"/>
                <a:ext cx="8639944" cy="1265731"/>
              </a:xfrm>
              <a:prstGeom prst="rect">
                <a:avLst/>
              </a:prstGeom>
              <a:blipFill>
                <a:blip r:embed="rId4"/>
                <a:stretch>
                  <a:fillRect l="-1764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267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56BE3F-DF69-4CED-BA15-702185577912}"/>
              </a:ext>
            </a:extLst>
          </p:cNvPr>
          <p:cNvGrpSpPr/>
          <p:nvPr/>
        </p:nvGrpSpPr>
        <p:grpSpPr>
          <a:xfrm>
            <a:off x="551384" y="1575824"/>
            <a:ext cx="5256584" cy="4715875"/>
            <a:chOff x="839416" y="1202683"/>
            <a:chExt cx="4526918" cy="3299997"/>
          </a:xfrm>
        </p:grpSpPr>
        <p:sp>
          <p:nvSpPr>
            <p:cNvPr id="4" name="Isosceles Triangle 3"/>
            <p:cNvSpPr/>
            <p:nvPr/>
          </p:nvSpPr>
          <p:spPr>
            <a:xfrm>
              <a:off x="1199456" y="1520734"/>
              <a:ext cx="3600400" cy="2520280"/>
            </a:xfrm>
            <a:prstGeom prst="triangle">
              <a:avLst>
                <a:gd name="adj" fmla="val 22555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07568" y="4041015"/>
              <a:ext cx="1296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17cm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33172" y="2283206"/>
              <a:ext cx="1296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21cm</a:t>
              </a:r>
            </a:p>
          </p:txBody>
        </p:sp>
        <p:sp>
          <p:nvSpPr>
            <p:cNvPr id="7" name="Arc 6"/>
            <p:cNvSpPr/>
            <p:nvPr/>
          </p:nvSpPr>
          <p:spPr>
            <a:xfrm rot="14135063">
              <a:off x="4335567" y="3591367"/>
              <a:ext cx="504056" cy="61206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17629" y="3666568"/>
                  <a:ext cx="129614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/>
                              </a:rPr>
                              <m:t>43</m:t>
                            </m:r>
                          </m:e>
                          <m:sup>
                            <m:r>
                              <a:rPr lang="en-GB" sz="2400" i="1">
                                <a:latin typeface="Cambria Math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7629" y="3666568"/>
                  <a:ext cx="129614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1823362" y="1202683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A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0270" y="3845832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B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9416" y="3845831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C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51808" y="2079177"/>
                <a:ext cx="6063762" cy="3677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4000" i="1">
                        <a:latin typeface="Cambria Math"/>
                      </a:rPr>
                      <m:t>𝑎𝑐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>
                        <a:latin typeface="Cambria Math"/>
                      </a:rPr>
                      <m:t>𝑠𝑖𝑛𝐵</m:t>
                    </m:r>
                  </m:oMath>
                </a14:m>
                <a:endParaRPr lang="en-GB" sz="4000" dirty="0"/>
              </a:p>
              <a:p>
                <a:endParaRPr lang="en-GB" sz="4000" dirty="0"/>
              </a:p>
              <a:p>
                <a:r>
                  <a:rPr lang="en-GB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4000" i="1">
                        <a:latin typeface="Cambria Math"/>
                        <a:ea typeface="Cambria Math"/>
                      </a:rPr>
                      <m:t>×17×21×</m:t>
                    </m:r>
                    <m:r>
                      <a:rPr lang="en-GB" sz="4000" i="1"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GB" sz="4000" i="1">
                        <a:latin typeface="Cambria Math"/>
                        <a:ea typeface="Cambria Math"/>
                      </a:rPr>
                      <m:t>43</m:t>
                    </m:r>
                  </m:oMath>
                </a14:m>
                <a:endParaRPr lang="en-GB" sz="4000" dirty="0">
                  <a:ea typeface="Cambria Math"/>
                </a:endParaRPr>
              </a:p>
              <a:p>
                <a:endParaRPr lang="en-GB" sz="4000" dirty="0"/>
              </a:p>
              <a:p>
                <a:r>
                  <a:rPr lang="en-GB" sz="4000" dirty="0"/>
                  <a:t>Area = </a:t>
                </a:r>
                <a:r>
                  <a:rPr lang="en-GB" sz="4000" b="1" dirty="0"/>
                  <a:t>121.7cm</a:t>
                </a:r>
                <a:r>
                  <a:rPr lang="en-GB" sz="4000" b="1" baseline="30000" dirty="0"/>
                  <a:t>2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1808" y="2079177"/>
                <a:ext cx="6063762" cy="3677417"/>
              </a:xfrm>
              <a:prstGeom prst="rect">
                <a:avLst/>
              </a:prstGeom>
              <a:blipFill>
                <a:blip r:embed="rId3"/>
                <a:stretch>
                  <a:fillRect l="-3622" b="-61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119336" y="215280"/>
            <a:ext cx="11809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Calculate the area of the triangle.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7BF469-93C7-4588-8F50-5AD4DCF51B39}"/>
              </a:ext>
            </a:extLst>
          </p:cNvPr>
          <p:cNvSpPr txBox="1"/>
          <p:nvPr/>
        </p:nvSpPr>
        <p:spPr>
          <a:xfrm>
            <a:off x="1732520" y="1052736"/>
            <a:ext cx="8683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Give you answer to 1 decimal place.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4636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BC67A25-EDE7-4AA4-9F3E-1593878200FB}"/>
              </a:ext>
            </a:extLst>
          </p:cNvPr>
          <p:cNvGrpSpPr/>
          <p:nvPr/>
        </p:nvGrpSpPr>
        <p:grpSpPr>
          <a:xfrm>
            <a:off x="335360" y="1718102"/>
            <a:ext cx="5284685" cy="4939419"/>
            <a:chOff x="163243" y="1400837"/>
            <a:chExt cx="4915059" cy="3387895"/>
          </a:xfrm>
        </p:grpSpPr>
        <p:sp>
          <p:nvSpPr>
            <p:cNvPr id="4" name="Isosceles Triangle 3"/>
            <p:cNvSpPr/>
            <p:nvPr/>
          </p:nvSpPr>
          <p:spPr>
            <a:xfrm>
              <a:off x="911424" y="1700808"/>
              <a:ext cx="3600400" cy="2520280"/>
            </a:xfrm>
            <a:prstGeom prst="triangle">
              <a:avLst>
                <a:gd name="adj" fmla="val 22555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3243" y="2730116"/>
              <a:ext cx="1296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8cm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22755" y="4327067"/>
              <a:ext cx="1296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21cm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839416" y="3892664"/>
                  <a:ext cx="101912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65</m:t>
                            </m:r>
                          </m:e>
                          <m:sup>
                            <m:r>
                              <a:rPr lang="en-GB" sz="2400" i="1">
                                <a:latin typeface="Cambria Math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416" y="3892664"/>
                  <a:ext cx="101912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1587597" y="1400837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A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02238" y="4025906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B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51384" y="4025905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C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47928" y="2464327"/>
                <a:ext cx="6047632" cy="2192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4000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GB" sz="4000" i="1">
                        <a:latin typeface="Cambria Math" panose="02040503050406030204" pitchFamily="18" charset="0"/>
                        <a:ea typeface="Cambria Math"/>
                      </a:rPr>
                      <m:t>8</m:t>
                    </m:r>
                    <m:r>
                      <a:rPr lang="en-GB" sz="4000" i="1">
                        <a:latin typeface="Cambria Math"/>
                        <a:ea typeface="Cambria Math"/>
                      </a:rPr>
                      <m:t>×21×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  <a:ea typeface="Cambria Math"/>
                          </a:rPr>
                          <m:t>65</m:t>
                        </m:r>
                      </m:e>
                    </m:func>
                  </m:oMath>
                </a14:m>
                <a:endParaRPr lang="en-GB" sz="4000" dirty="0">
                  <a:ea typeface="Cambria Math"/>
                </a:endParaRPr>
              </a:p>
              <a:p>
                <a:endParaRPr lang="en-GB" sz="4000" dirty="0"/>
              </a:p>
              <a:p>
                <a:r>
                  <a:rPr lang="en-GB" sz="4000" dirty="0"/>
                  <a:t>Area = </a:t>
                </a:r>
                <a:r>
                  <a:rPr lang="en-GB" sz="4000" b="1" dirty="0"/>
                  <a:t>76.1 cm</a:t>
                </a:r>
                <a:r>
                  <a:rPr lang="en-GB" sz="4000" b="1" baseline="30000" dirty="0"/>
                  <a:t>2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464327"/>
                <a:ext cx="6047632" cy="2192652"/>
              </a:xfrm>
              <a:prstGeom prst="rect">
                <a:avLst/>
              </a:prstGeom>
              <a:blipFill>
                <a:blip r:embed="rId3"/>
                <a:stretch>
                  <a:fillRect l="-3629" b="-10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423A934E-75C5-4871-BF67-261499569744}"/>
              </a:ext>
            </a:extLst>
          </p:cNvPr>
          <p:cNvSpPr/>
          <p:nvPr/>
        </p:nvSpPr>
        <p:spPr>
          <a:xfrm>
            <a:off x="119336" y="215280"/>
            <a:ext cx="11809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Calculate the area of the triangle.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C4317C-1E76-46AD-9F58-EC39BBFB4F14}"/>
              </a:ext>
            </a:extLst>
          </p:cNvPr>
          <p:cNvSpPr txBox="1"/>
          <p:nvPr/>
        </p:nvSpPr>
        <p:spPr>
          <a:xfrm>
            <a:off x="1732520" y="1052736"/>
            <a:ext cx="8683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Give you answer to 1 decimal place.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2665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56040" y="1783790"/>
                <a:ext cx="4392488" cy="5074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𝑎𝑏𝑠𝑖𝑛𝐶</m:t>
                    </m:r>
                  </m:oMath>
                </a14:m>
                <a:endParaRPr lang="en-GB" sz="3200" dirty="0"/>
              </a:p>
              <a:p>
                <a:endParaRPr lang="en-GB" sz="2000" dirty="0"/>
              </a:p>
              <a:p>
                <a:r>
                  <a:rPr lang="en-GB" sz="3200" dirty="0"/>
                  <a:t>97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  <a:ea typeface="Cambria Math"/>
                      </a:rPr>
                      <m:t>×14×15×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Cambria Math"/>
                          </a:rPr>
                          <m:t>𝜃</m:t>
                        </m:r>
                        <m:r>
                          <m:rPr>
                            <m:nor/>
                          </m:rPr>
                          <a:rPr lang="en-GB" sz="3200" dirty="0">
                            <a:ea typeface="Cambria Math"/>
                          </a:rPr>
                          <m:t> </m:t>
                        </m:r>
                      </m:e>
                    </m:func>
                  </m:oMath>
                </a14:m>
                <a:endParaRPr lang="en-GB" sz="2400" dirty="0"/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97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105</m:t>
                        </m:r>
                      </m:den>
                    </m:f>
                  </m:oMath>
                </a14:m>
                <a:r>
                  <a:rPr lang="en-GB" sz="3200" dirty="0"/>
                  <a:t> = sin</a:t>
                </a:r>
                <a14:m>
                  <m:oMath xmlns:m="http://schemas.openxmlformats.org/officeDocument/2006/math">
                    <m:r>
                      <a:rPr lang="en-GB" sz="320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GB" sz="3200" i="1">
                        <a:latin typeface="Cambria Math" panose="02040503050406030204" pitchFamily="18" charset="0"/>
                        <a:ea typeface="Cambria Math"/>
                      </a:rPr>
                      <m:t>𝜃</m:t>
                    </m:r>
                  </m:oMath>
                </a14:m>
                <a:endParaRPr lang="en-GB" sz="3200" i="1" dirty="0">
                  <a:ea typeface="Cambria Math"/>
                </a:endParaRPr>
              </a:p>
              <a:p>
                <a:endParaRPr lang="en-GB" sz="2000" i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  <a:ea typeface="Cambria Math"/>
                        </a:rPr>
                        <m:t>𝜃</m:t>
                      </m:r>
                      <m:r>
                        <a:rPr lang="en-GB" sz="3200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  <a:ea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97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105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20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  <a:ea typeface="Cambria Math"/>
                        </a:rPr>
                        <m:t>𝜃</m:t>
                      </m:r>
                      <m:r>
                        <a:rPr lang="en-GB" sz="3200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/>
                            </a:rPr>
                            <m:t>𝟔𝟕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/>
                            </a:rPr>
                            <m:t>.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/>
                            </a:rPr>
                            <m:t>𝒐</m:t>
                          </m:r>
                        </m:sup>
                      </m:sSup>
                      <m:r>
                        <a:rPr lang="en-GB" sz="3200" b="1" i="1">
                          <a:latin typeface="Cambria Math" panose="02040503050406030204" pitchFamily="18" charset="0"/>
                          <a:ea typeface="Cambria Math"/>
                        </a:rPr>
                        <m:t> (</m:t>
                      </m:r>
                      <m:r>
                        <a:rPr lang="en-GB" sz="3200" b="1" i="1">
                          <a:latin typeface="Cambria Math" panose="02040503050406030204" pitchFamily="18" charset="0"/>
                          <a:ea typeface="Cambria Math"/>
                        </a:rPr>
                        <m:t>𝟏</m:t>
                      </m:r>
                      <m:r>
                        <a:rPr lang="en-GB" sz="3200" b="1" i="1">
                          <a:latin typeface="Cambria Math" panose="02040503050406030204" pitchFamily="18" charset="0"/>
                          <a:ea typeface="Cambria Math"/>
                        </a:rPr>
                        <m:t>𝒅𝒑</m:t>
                      </m:r>
                      <m:r>
                        <a:rPr lang="en-GB" sz="3200" b="1" i="1">
                          <a:latin typeface="Cambria Math" panose="02040503050406030204" pitchFamily="18" charset="0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783790"/>
                <a:ext cx="4392488" cy="5074210"/>
              </a:xfrm>
              <a:prstGeom prst="rect">
                <a:avLst/>
              </a:prstGeom>
              <a:blipFill>
                <a:blip r:embed="rId2"/>
                <a:stretch>
                  <a:fillRect l="-34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63352" y="116632"/>
                <a:ext cx="1159328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800" dirty="0"/>
                  <a:t>The area of the triangle below is </a:t>
                </a:r>
                <a:r>
                  <a:rPr lang="en-GB" sz="4800" b="1" dirty="0"/>
                  <a:t>97cm</a:t>
                </a:r>
                <a:r>
                  <a:rPr lang="en-GB" sz="4800" b="1" baseline="30000" dirty="0"/>
                  <a:t>2</a:t>
                </a:r>
                <a:r>
                  <a:rPr lang="en-GB" sz="4800" dirty="0"/>
                  <a:t>.</a:t>
                </a:r>
              </a:p>
              <a:p>
                <a:pPr algn="ctr"/>
                <a:r>
                  <a:rPr lang="en-GB" sz="4800" dirty="0"/>
                  <a:t>Calculate the value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6632"/>
                <a:ext cx="11593288" cy="1569660"/>
              </a:xfrm>
              <a:prstGeom prst="rect">
                <a:avLst/>
              </a:prstGeom>
              <a:blipFill>
                <a:blip r:embed="rId3"/>
                <a:stretch>
                  <a:fillRect t="-8527" b="-19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6668"/>
          <a:stretch/>
        </p:blipFill>
        <p:spPr>
          <a:xfrm>
            <a:off x="479376" y="2060848"/>
            <a:ext cx="5102113" cy="412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1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62722" y="3184262"/>
                <a:ext cx="4769974" cy="1913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Area of triangle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2400" i="1">
                        <a:latin typeface="Cambria Math"/>
                      </a:rPr>
                      <m:t>𝑎𝑏𝑠𝑖𝑛𝐶</m:t>
                    </m:r>
                  </m:oMath>
                </a14:m>
                <a:endParaRPr lang="en-GB" sz="2400" dirty="0"/>
              </a:p>
              <a:p>
                <a:endParaRPr lang="en-GB" sz="1200" dirty="0"/>
              </a:p>
              <a:p>
                <a:r>
                  <a:rPr lang="en-GB" sz="2400" dirty="0">
                    <a:solidFill>
                      <a:schemeClr val="bg1"/>
                    </a:solidFill>
                  </a:rPr>
                  <a:t>Area of triangle </a:t>
                </a:r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2400" i="1">
                        <a:latin typeface="Cambria Math"/>
                        <a:ea typeface="Cambria Math"/>
                      </a:rPr>
                      <m:t>×8×8×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68</m:t>
                    </m:r>
                  </m:oMath>
                </a14:m>
                <a:endParaRPr lang="en-GB" sz="2400" dirty="0">
                  <a:ea typeface="Cambria Math"/>
                </a:endParaRPr>
              </a:p>
              <a:p>
                <a:endParaRPr lang="en-GB" sz="1400" dirty="0">
                  <a:solidFill>
                    <a:srgbClr val="FF0000"/>
                  </a:solidFill>
                </a:endParaRPr>
              </a:p>
              <a:p>
                <a:r>
                  <a:rPr lang="en-GB" sz="2400" b="1" dirty="0">
                    <a:solidFill>
                      <a:schemeClr val="bg1"/>
                    </a:solidFill>
                  </a:rPr>
                  <a:t>Area of triangle 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= 29.670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GB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2400" b="1" dirty="0">
                    <a:solidFill>
                      <a:srgbClr val="FF0000"/>
                    </a:solidFill>
                  </a:rPr>
                  <a:t>  (3dp)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722" y="3184262"/>
                <a:ext cx="4769974" cy="1913216"/>
              </a:xfrm>
              <a:prstGeom prst="rect">
                <a:avLst/>
              </a:prstGeom>
              <a:blipFill>
                <a:blip r:embed="rId2"/>
                <a:stretch>
                  <a:fillRect l="-1916" r="-255" b="-63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422574" y="5538767"/>
                <a:ext cx="520527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Area of shaded region = 37.978 – 29.670</a:t>
                </a:r>
              </a:p>
              <a:p>
                <a:endParaRPr lang="en-GB" sz="12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chemeClr val="bg1"/>
                    </a:solidFill>
                  </a:rPr>
                  <a:t>Area of shaded region </a:t>
                </a:r>
                <a:r>
                  <a:rPr lang="en-GB" sz="2400" b="1" dirty="0">
                    <a:solidFill>
                      <a:srgbClr val="00B050"/>
                    </a:solidFill>
                  </a:rPr>
                  <a:t>= 8.3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GB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2400" b="1" dirty="0">
                    <a:solidFill>
                      <a:srgbClr val="00B050"/>
                    </a:solidFill>
                  </a:rPr>
                  <a:t>  (1dp)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574" y="5538767"/>
                <a:ext cx="5205278" cy="1015663"/>
              </a:xfrm>
              <a:prstGeom prst="rect">
                <a:avLst/>
              </a:prstGeom>
              <a:blipFill>
                <a:blip r:embed="rId3"/>
                <a:stretch>
                  <a:fillRect l="-1876" t="-4819" r="-1172"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263352" y="97788"/>
            <a:ext cx="11665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Calculate the area of the shaded section.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22574" y="873753"/>
                <a:ext cx="4701222" cy="19674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Area of sector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/>
                        <a:ea typeface="Cambria Math"/>
                      </a:rPr>
                      <m:t>π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GB" sz="240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/>
                            <a:ea typeface="Cambria Math"/>
                          </a:rPr>
                          <m:t>r</m:t>
                        </m:r>
                      </m:e>
                      <m:sup>
                        <m:r>
                          <a:rPr lang="en-GB" sz="240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GB" sz="2400"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/>
                            <a:ea typeface="Cambria Math"/>
                          </a:rPr>
                          <m:t>θ</m:t>
                        </m:r>
                      </m:num>
                      <m:den>
                        <m:r>
                          <a:rPr lang="en-GB" sz="2400">
                            <a:latin typeface="Cambria Math"/>
                            <a:ea typeface="Cambria Math"/>
                          </a:rPr>
                          <m:t>360</m:t>
                        </m:r>
                      </m:den>
                    </m:f>
                  </m:oMath>
                </a14:m>
                <a:endParaRPr lang="en-GB" sz="2400" dirty="0">
                  <a:ea typeface="Cambria Math"/>
                </a:endParaRPr>
              </a:p>
              <a:p>
                <a:endParaRPr lang="en-GB" sz="1400" dirty="0"/>
              </a:p>
              <a:p>
                <a:r>
                  <a:rPr lang="en-GB" sz="2400" dirty="0">
                    <a:solidFill>
                      <a:schemeClr val="bg1"/>
                    </a:solidFill>
                  </a:rPr>
                  <a:t>Area of sector </a:t>
                </a:r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/>
                        <a:ea typeface="Cambria Math"/>
                      </a:rPr>
                      <m:t>π</m:t>
                    </m:r>
                    <m:r>
                      <a:rPr lang="en-GB" sz="2400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GB" sz="2400">
                            <a:latin typeface="Cambria Math"/>
                            <a:ea typeface="Cambria Math"/>
                          </a:rPr>
                          <m:t>8</m:t>
                        </m:r>
                      </m:e>
                      <m:sup>
                        <m:r>
                          <a:rPr lang="en-GB" sz="240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GB" sz="2400"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GB" sz="2400">
                            <a:latin typeface="Cambria Math"/>
                            <a:ea typeface="Cambria Math"/>
                          </a:rPr>
                          <m:t>68</m:t>
                        </m:r>
                      </m:num>
                      <m:den>
                        <m:r>
                          <a:rPr lang="en-GB" sz="2400">
                            <a:latin typeface="Cambria Math"/>
                            <a:ea typeface="Cambria Math"/>
                          </a:rPr>
                          <m:t>360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0000FF"/>
                  </a:solidFill>
                  <a:ea typeface="Cambria Math"/>
                </a:endParaRPr>
              </a:p>
              <a:p>
                <a:endParaRPr lang="en-GB" sz="1400" dirty="0">
                  <a:solidFill>
                    <a:srgbClr val="0000FF"/>
                  </a:solidFill>
                </a:endParaRPr>
              </a:p>
              <a:p>
                <a:r>
                  <a:rPr lang="en-GB" sz="2400" b="1" dirty="0">
                    <a:solidFill>
                      <a:schemeClr val="bg1"/>
                    </a:solidFill>
                  </a:rPr>
                  <a:t>Area of sector </a:t>
                </a:r>
                <a:r>
                  <a:rPr lang="en-GB" sz="2400" b="1" dirty="0">
                    <a:solidFill>
                      <a:srgbClr val="0000FF"/>
                    </a:solidFill>
                  </a:rPr>
                  <a:t>= 37.978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>
                            <a:solidFill>
                              <a:srgbClr val="0000FF"/>
                            </a:solidFill>
                            <a:latin typeface="Cambria Math"/>
                          </a:rPr>
                          <m:t>𝐜𝐦</m:t>
                        </m:r>
                      </m:e>
                      <m:sup>
                        <m:r>
                          <a:rPr lang="en-GB" sz="2400" b="1">
                            <a:solidFill>
                              <a:srgbClr val="0000FF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2400" b="1" dirty="0">
                    <a:solidFill>
                      <a:srgbClr val="0000FF"/>
                    </a:solidFill>
                  </a:rPr>
                  <a:t>  (3dp)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574" y="873753"/>
                <a:ext cx="4701222" cy="1967462"/>
              </a:xfrm>
              <a:prstGeom prst="rect">
                <a:avLst/>
              </a:prstGeom>
              <a:blipFill>
                <a:blip r:embed="rId4"/>
                <a:stretch>
                  <a:fillRect l="-2075" b="-61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5530D6D-4D6E-4664-89E1-44AFA565F1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9926"/>
          <a:stretch/>
        </p:blipFill>
        <p:spPr>
          <a:xfrm>
            <a:off x="335360" y="1628800"/>
            <a:ext cx="4600333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252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Daniel</dc:creator>
  <cp:lastModifiedBy>Stewart Gale</cp:lastModifiedBy>
  <cp:revision>68</cp:revision>
  <dcterms:created xsi:type="dcterms:W3CDTF">2011-05-22T18:27:20Z</dcterms:created>
  <dcterms:modified xsi:type="dcterms:W3CDTF">2024-01-24T08:07:13Z</dcterms:modified>
</cp:coreProperties>
</file>