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3" r:id="rId5"/>
    <p:sldId id="264" r:id="rId6"/>
    <p:sldId id="257" r:id="rId7"/>
    <p:sldId id="259" r:id="rId8"/>
    <p:sldId id="261" r:id="rId9"/>
    <p:sldId id="265" r:id="rId10"/>
    <p:sldId id="266" r:id="rId11"/>
    <p:sldId id="267" r:id="rId12"/>
    <p:sldId id="268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F2BD0D-1E84-45FF-86C1-3C13A07B5E58}" v="6" dt="2024-11-19T04:07:51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0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7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0F2BD0D-1E84-45FF-86C1-3C13A07B5E58}"/>
    <pc:docChg chg="modSld sldOrd">
      <pc:chgData name="Stewart Gale" userId="3647ddd2-6040-41ae-a96d-232c23482af8" providerId="ADAL" clId="{40F2BD0D-1E84-45FF-86C1-3C13A07B5E58}" dt="2024-11-19T04:07:56.236" v="28" actId="1036"/>
      <pc:docMkLst>
        <pc:docMk/>
      </pc:docMkLst>
      <pc:sldChg chg="addSp modSp mod ord">
        <pc:chgData name="Stewart Gale" userId="3647ddd2-6040-41ae-a96d-232c23482af8" providerId="ADAL" clId="{40F2BD0D-1E84-45FF-86C1-3C13A07B5E58}" dt="2024-11-19T04:07:56.236" v="28" actId="1036"/>
        <pc:sldMkLst>
          <pc:docMk/>
          <pc:sldMk cId="3967155596" sldId="260"/>
        </pc:sldMkLst>
        <pc:spChg chg="add mod">
          <ac:chgData name="Stewart Gale" userId="3647ddd2-6040-41ae-a96d-232c23482af8" providerId="ADAL" clId="{40F2BD0D-1E84-45FF-86C1-3C13A07B5E58}" dt="2024-11-19T04:07:56.236" v="28" actId="1036"/>
          <ac:spMkLst>
            <pc:docMk/>
            <pc:sldMk cId="3967155596" sldId="260"/>
            <ac:spMk id="3" creationId="{47365586-C2E6-8E61-DE62-02278B138066}"/>
          </ac:spMkLst>
        </pc:spChg>
      </pc:sldChg>
      <pc:sldChg chg="addSp modSp mod">
        <pc:chgData name="Stewart Gale" userId="3647ddd2-6040-41ae-a96d-232c23482af8" providerId="ADAL" clId="{40F2BD0D-1E84-45FF-86C1-3C13A07B5E58}" dt="2024-11-19T04:07:14.149" v="7" actId="1076"/>
        <pc:sldMkLst>
          <pc:docMk/>
          <pc:sldMk cId="1359263487" sldId="261"/>
        </pc:sldMkLst>
        <pc:spChg chg="add mod">
          <ac:chgData name="Stewart Gale" userId="3647ddd2-6040-41ae-a96d-232c23482af8" providerId="ADAL" clId="{40F2BD0D-1E84-45FF-86C1-3C13A07B5E58}" dt="2024-11-19T04:07:14.149" v="7" actId="1076"/>
          <ac:spMkLst>
            <pc:docMk/>
            <pc:sldMk cId="1359263487" sldId="261"/>
            <ac:spMk id="3" creationId="{4CC4217F-13EE-BE2C-234E-F59D6C34B8C7}"/>
          </ac:spMkLst>
        </pc:spChg>
      </pc:sldChg>
      <pc:sldChg chg="addSp modSp mod">
        <pc:chgData name="Stewart Gale" userId="3647ddd2-6040-41ae-a96d-232c23482af8" providerId="ADAL" clId="{40F2BD0D-1E84-45FF-86C1-3C13A07B5E58}" dt="2024-11-19T04:07:23.101" v="9" actId="20577"/>
        <pc:sldMkLst>
          <pc:docMk/>
          <pc:sldMk cId="3657648487" sldId="265"/>
        </pc:sldMkLst>
        <pc:spChg chg="add mod">
          <ac:chgData name="Stewart Gale" userId="3647ddd2-6040-41ae-a96d-232c23482af8" providerId="ADAL" clId="{40F2BD0D-1E84-45FF-86C1-3C13A07B5E58}" dt="2024-11-19T04:07:23.101" v="9" actId="20577"/>
          <ac:spMkLst>
            <pc:docMk/>
            <pc:sldMk cId="3657648487" sldId="265"/>
            <ac:spMk id="2" creationId="{59EEB974-61F1-94DB-49DD-A720B5E9AE48}"/>
          </ac:spMkLst>
        </pc:spChg>
      </pc:sldChg>
      <pc:sldChg chg="addSp modSp mod">
        <pc:chgData name="Stewart Gale" userId="3647ddd2-6040-41ae-a96d-232c23482af8" providerId="ADAL" clId="{40F2BD0D-1E84-45FF-86C1-3C13A07B5E58}" dt="2024-11-19T04:07:28.339" v="11" actId="20577"/>
        <pc:sldMkLst>
          <pc:docMk/>
          <pc:sldMk cId="1201599203" sldId="266"/>
        </pc:sldMkLst>
        <pc:spChg chg="add mod">
          <ac:chgData name="Stewart Gale" userId="3647ddd2-6040-41ae-a96d-232c23482af8" providerId="ADAL" clId="{40F2BD0D-1E84-45FF-86C1-3C13A07B5E58}" dt="2024-11-19T04:07:28.339" v="11" actId="20577"/>
          <ac:spMkLst>
            <pc:docMk/>
            <pc:sldMk cId="1201599203" sldId="266"/>
            <ac:spMk id="2" creationId="{B33E71AC-442E-1451-F329-2A6D4A43FFBF}"/>
          </ac:spMkLst>
        </pc:spChg>
      </pc:sldChg>
      <pc:sldChg chg="addSp modSp mod">
        <pc:chgData name="Stewart Gale" userId="3647ddd2-6040-41ae-a96d-232c23482af8" providerId="ADAL" clId="{40F2BD0D-1E84-45FF-86C1-3C13A07B5E58}" dt="2024-11-19T04:07:33.903" v="13" actId="20577"/>
        <pc:sldMkLst>
          <pc:docMk/>
          <pc:sldMk cId="3902065911" sldId="267"/>
        </pc:sldMkLst>
        <pc:spChg chg="add mod">
          <ac:chgData name="Stewart Gale" userId="3647ddd2-6040-41ae-a96d-232c23482af8" providerId="ADAL" clId="{40F2BD0D-1E84-45FF-86C1-3C13A07B5E58}" dt="2024-11-19T04:07:33.903" v="13" actId="20577"/>
          <ac:spMkLst>
            <pc:docMk/>
            <pc:sldMk cId="3902065911" sldId="267"/>
            <ac:spMk id="2" creationId="{BEDAA61C-73F3-4C4A-4CCA-AACCE1AD81C2}"/>
          </ac:spMkLst>
        </pc:spChg>
      </pc:sldChg>
      <pc:sldChg chg="addSp modSp mod">
        <pc:chgData name="Stewart Gale" userId="3647ddd2-6040-41ae-a96d-232c23482af8" providerId="ADAL" clId="{40F2BD0D-1E84-45FF-86C1-3C13A07B5E58}" dt="2024-11-19T04:07:48.345" v="22" actId="404"/>
        <pc:sldMkLst>
          <pc:docMk/>
          <pc:sldMk cId="2488814927" sldId="268"/>
        </pc:sldMkLst>
        <pc:spChg chg="add mod">
          <ac:chgData name="Stewart Gale" userId="3647ddd2-6040-41ae-a96d-232c23482af8" providerId="ADAL" clId="{40F2BD0D-1E84-45FF-86C1-3C13A07B5E58}" dt="2024-11-19T04:07:48.345" v="22" actId="404"/>
          <ac:spMkLst>
            <pc:docMk/>
            <pc:sldMk cId="2488814927" sldId="268"/>
            <ac:spMk id="2" creationId="{3450E34C-AB84-FE8B-B0CE-32DA4B71DA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0D0A-FD49-DD45-F0FD-49235FD92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B7DED-975D-76D8-18C2-9B919DEEA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D4238-D230-FD05-8081-A3DC5184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35093-9A0C-BAFC-069C-41FD6BA11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B643C-2AA7-10D0-F397-68C525113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4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D923-B38E-A34F-04DF-2271823EA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B5FA4-D8ED-BC67-DEA7-2EFC20056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D6D07-5E99-33CC-901F-3825620F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772EC-1F09-D058-F5D0-ACAB72D9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DF738-3937-1DB0-F295-928108002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00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43AF-64A4-90D1-EF0C-922EDE14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860EE-E8AF-1EFC-534D-ABBA86898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A0859-A257-618C-FE22-446955C18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3DE4F-6DC9-B3A6-81DA-A520DEFC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54DAC-C70F-5AB9-66E0-659C7107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F9C42-1145-2602-AD1D-A76EAC9E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BA6E6-CC71-6378-0952-066AAAF45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D80DFA-03A5-759D-AF83-7B603B6AB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50BC8-7428-226F-8866-77458332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5F5F4-13D2-EF56-7EE5-8C6B6EB3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0A0611-0963-7D1C-EE76-BD6AF836F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9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013DF-731C-CABA-0283-B52AF1E4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A4187-121C-2EA1-38E4-7CC7CFE48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2A847-C55C-AB39-9DCC-71F978AF8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4A7A01-DF87-D1C8-E517-7A93C58242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12A6D2-1F9A-AB8C-EDCA-601C09C9A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8578E7-04A5-F1DD-39B9-7A0DAC49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2C978D-A894-D73D-BAD3-5118EAAE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8E17F5-3B74-259F-5D64-3B3085ACB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35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73FDB-E930-BB70-F70F-8CEC7493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FFD9B4-1729-3623-C27B-08B9F903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C6AEB-8E63-EF1A-D2F7-DE848DD7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9842CE-DBCC-CEC0-D4A1-EEBEAB30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88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4DBAC2-A98A-5DF9-CF67-966459494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59720F-CC79-A7A8-5906-6FC3283E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E71DA-4A2B-EECD-D7FA-D619B20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01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BF4D-F46D-12B9-3B9A-300A5B1A3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79949-7B02-908D-EECE-3E58342F1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EE193-DF84-3FB0-1327-BFE90F62B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6B0E92-6183-3BB9-7DEC-B3ED48B2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D69B6-7919-45ED-A170-44C4B9F8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5B6E9-E2BB-589C-02A4-184A72049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03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38201-BAD5-4705-843F-2351F8955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DFE66-5D76-F52F-6B16-CE29962B3E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A04F1-8B44-0FB6-A093-BB7882C6D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6E7CA-D62B-9E4C-81E5-AF2C5BF38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3FB2C-7052-1C57-3F8A-F58B00C6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7F0A2-8726-7302-F812-450772784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50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E0370-549A-29D0-1B6F-03CD690B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7A7DA-2E29-1153-882E-DEC076903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059F5-A49A-ECA8-E475-F53AB0E2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11185-6080-8964-72D5-4BACFDEA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0AE76-95FE-D194-2C46-672947C5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52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1904CC-FC62-7808-DA24-0254D6176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665F9-4A0C-5F9A-BD81-C5F09C61E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33060-0353-7E4D-7048-F0A31251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50E1D-0933-1EC7-8D7F-E5D2EF279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D51B5-E4BF-EB6C-6056-6D07CFFB2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6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E63D7E-B9B6-C9F2-4D01-4C5A0E2B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88E58-4EB2-1A75-0888-470223ADE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0ED2B-5644-7A75-11CC-F2A563B0D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A6444-CBCF-4A8C-8F8C-5FCBF2331391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9E9BD-F628-1C20-5D8B-4FEF23DBD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4C656-D55D-B21A-F095-6DAE307B2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701F6-D2E0-4548-A02F-111E0AF6B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12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A868E0-912D-E25E-9E4B-E1EEC35146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9" t="10225" r="11317" b="10838"/>
          <a:stretch/>
        </p:blipFill>
        <p:spPr>
          <a:xfrm>
            <a:off x="258051" y="49817"/>
            <a:ext cx="11758174" cy="67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3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07C67A-D141-A192-3F73-6BA630DF6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9" t="12924" r="10881" b="8221"/>
          <a:stretch/>
        </p:blipFill>
        <p:spPr>
          <a:xfrm>
            <a:off x="284231" y="0"/>
            <a:ext cx="11522562" cy="685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0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6E92C-8B26-8327-C90E-DD2E217C34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7" t="10521" r="10648" b="10521"/>
          <a:stretch/>
        </p:blipFill>
        <p:spPr>
          <a:xfrm>
            <a:off x="71480" y="0"/>
            <a:ext cx="11894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2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3B4AA-078C-0945-BE94-26073287DD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37" t="8916" r="10827" b="11575"/>
          <a:stretch/>
        </p:blipFill>
        <p:spPr>
          <a:xfrm>
            <a:off x="44879" y="0"/>
            <a:ext cx="11948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7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AD14AE-3BA3-84C6-AE31-E862FB9B2A88}"/>
              </a:ext>
            </a:extLst>
          </p:cNvPr>
          <p:cNvSpPr txBox="1"/>
          <p:nvPr/>
        </p:nvSpPr>
        <p:spPr>
          <a:xfrm>
            <a:off x="2266365" y="2058802"/>
            <a:ext cx="7763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7112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B5E620-BB41-72C7-7B0F-7A375A0B9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9" t="10225" r="52144" b="10838"/>
          <a:stretch/>
        </p:blipFill>
        <p:spPr>
          <a:xfrm>
            <a:off x="258051" y="49817"/>
            <a:ext cx="5632256" cy="67583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CB9B08-8FF9-1489-B9EA-1B304A8EEE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15" t="7464"/>
          <a:stretch/>
        </p:blipFill>
        <p:spPr>
          <a:xfrm>
            <a:off x="5261829" y="875132"/>
            <a:ext cx="6672120" cy="378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5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7BA0E2-49D5-2140-4E9A-77D2B8ACE8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39"/>
          <a:stretch/>
        </p:blipFill>
        <p:spPr>
          <a:xfrm>
            <a:off x="168294" y="0"/>
            <a:ext cx="5569691" cy="67610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D39BFA8-3758-4C3E-273D-7D8014054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7" t="4053"/>
          <a:stretch/>
        </p:blipFill>
        <p:spPr bwMode="auto">
          <a:xfrm>
            <a:off x="3595893" y="258051"/>
            <a:ext cx="8268868" cy="54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56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6A3496-BDBD-D804-9F08-BCCF953D47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43" t="12924" r="10881" b="8221"/>
          <a:stretch/>
        </p:blipFill>
        <p:spPr>
          <a:xfrm>
            <a:off x="140244" y="2804"/>
            <a:ext cx="5523799" cy="685519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50C3E1A-065E-0B5D-8585-136320D089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5"/>
          <a:stretch/>
        </p:blipFill>
        <p:spPr bwMode="auto">
          <a:xfrm>
            <a:off x="2401000" y="1367948"/>
            <a:ext cx="9185536" cy="430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C4217F-13EE-BE2C-234E-F59D6C34B8C7}"/>
              </a:ext>
            </a:extLst>
          </p:cNvPr>
          <p:cNvSpPr txBox="1"/>
          <p:nvPr/>
        </p:nvSpPr>
        <p:spPr>
          <a:xfrm>
            <a:off x="140244" y="0"/>
            <a:ext cx="549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Q3</a:t>
            </a:r>
          </a:p>
        </p:txBody>
      </p:sp>
    </p:spTree>
    <p:extLst>
      <p:ext uri="{BB962C8B-B14F-4D97-AF65-F5344CB8AC3E}">
        <p14:creationId xmlns:p14="http://schemas.microsoft.com/office/powerpoint/2010/main" val="135926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EBAE66-6670-8EE1-8AE2-5D0E60D2B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6" t="10521" r="52952" b="10521"/>
          <a:stretch/>
        </p:blipFill>
        <p:spPr>
          <a:xfrm>
            <a:off x="71480" y="0"/>
            <a:ext cx="5555165" cy="685800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44EDB6B4-5A74-6DC0-6E0F-41FD2F81BF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/>
          <a:stretch/>
        </p:blipFill>
        <p:spPr bwMode="auto">
          <a:xfrm>
            <a:off x="3640769" y="2355276"/>
            <a:ext cx="8276663" cy="254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EEB974-61F1-94DB-49DD-A720B5E9AE48}"/>
              </a:ext>
            </a:extLst>
          </p:cNvPr>
          <p:cNvSpPr txBox="1"/>
          <p:nvPr/>
        </p:nvSpPr>
        <p:spPr>
          <a:xfrm>
            <a:off x="140244" y="0"/>
            <a:ext cx="549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Q4</a:t>
            </a:r>
          </a:p>
        </p:txBody>
      </p:sp>
    </p:spTree>
    <p:extLst>
      <p:ext uri="{BB962C8B-B14F-4D97-AF65-F5344CB8AC3E}">
        <p14:creationId xmlns:p14="http://schemas.microsoft.com/office/powerpoint/2010/main" val="365764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D8BDCC-12B5-B4E8-7AC2-0178B59F1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66" t="10521" r="10536" b="10521"/>
          <a:stretch/>
        </p:blipFill>
        <p:spPr>
          <a:xfrm>
            <a:off x="140245" y="0"/>
            <a:ext cx="5693963" cy="68580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9A09D16B-7802-69D5-CFD3-CEF8C6796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968" y="189886"/>
            <a:ext cx="6230938" cy="612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3E71AC-442E-1451-F329-2A6D4A43FFBF}"/>
              </a:ext>
            </a:extLst>
          </p:cNvPr>
          <p:cNvSpPr txBox="1"/>
          <p:nvPr/>
        </p:nvSpPr>
        <p:spPr>
          <a:xfrm>
            <a:off x="140244" y="0"/>
            <a:ext cx="549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Q5</a:t>
            </a:r>
          </a:p>
        </p:txBody>
      </p:sp>
    </p:spTree>
    <p:extLst>
      <p:ext uri="{BB962C8B-B14F-4D97-AF65-F5344CB8AC3E}">
        <p14:creationId xmlns:p14="http://schemas.microsoft.com/office/powerpoint/2010/main" val="120159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C6619F-02EA-3A4B-7635-C78859CCC1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37" t="8916" r="52434" b="11575"/>
          <a:stretch/>
        </p:blipFill>
        <p:spPr>
          <a:xfrm>
            <a:off x="44879" y="0"/>
            <a:ext cx="5626645" cy="685800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C68B7546-D9E2-68C6-C070-35887D2F6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533" y="391840"/>
            <a:ext cx="8001635" cy="270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DAA61C-73F3-4C4A-4CCA-AACCE1AD81C2}"/>
              </a:ext>
            </a:extLst>
          </p:cNvPr>
          <p:cNvSpPr txBox="1"/>
          <p:nvPr/>
        </p:nvSpPr>
        <p:spPr>
          <a:xfrm>
            <a:off x="140244" y="0"/>
            <a:ext cx="549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Q6</a:t>
            </a:r>
          </a:p>
        </p:txBody>
      </p:sp>
    </p:spTree>
    <p:extLst>
      <p:ext uri="{BB962C8B-B14F-4D97-AF65-F5344CB8AC3E}">
        <p14:creationId xmlns:p14="http://schemas.microsoft.com/office/powerpoint/2010/main" val="390206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62E5ED-FC5A-742F-5459-43CF22863A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58" t="8916" r="10827" b="11575"/>
          <a:stretch/>
        </p:blipFill>
        <p:spPr>
          <a:xfrm>
            <a:off x="0" y="0"/>
            <a:ext cx="5761281" cy="6858000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6A95DD24-B2A7-1A56-546A-2489D01A6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2" t="9788"/>
          <a:stretch/>
        </p:blipFill>
        <p:spPr bwMode="auto">
          <a:xfrm>
            <a:off x="3416378" y="499273"/>
            <a:ext cx="8488215" cy="24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50E34C-AB84-FE8B-B0CE-32DA4B71DA37}"/>
              </a:ext>
            </a:extLst>
          </p:cNvPr>
          <p:cNvSpPr txBox="1"/>
          <p:nvPr/>
        </p:nvSpPr>
        <p:spPr>
          <a:xfrm>
            <a:off x="44877" y="0"/>
            <a:ext cx="54976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000" dirty="0"/>
              <a:t>Q7</a:t>
            </a:r>
          </a:p>
        </p:txBody>
      </p:sp>
    </p:spTree>
    <p:extLst>
      <p:ext uri="{BB962C8B-B14F-4D97-AF65-F5344CB8AC3E}">
        <p14:creationId xmlns:p14="http://schemas.microsoft.com/office/powerpoint/2010/main" val="248881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CC131E-0F4F-DCD8-CCDC-5AED87FAE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8" t="12924" r="52878" b="8221"/>
          <a:stretch/>
        </p:blipFill>
        <p:spPr>
          <a:xfrm>
            <a:off x="65448" y="56098"/>
            <a:ext cx="5381683" cy="68551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1475540-37EB-0F47-DD92-2C258110A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4"/>
          <a:stretch/>
        </p:blipFill>
        <p:spPr bwMode="auto">
          <a:xfrm>
            <a:off x="4802003" y="1240510"/>
            <a:ext cx="7043283" cy="407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365586-C2E6-8E61-DE62-02278B138066}"/>
              </a:ext>
            </a:extLst>
          </p:cNvPr>
          <p:cNvSpPr txBox="1"/>
          <p:nvPr/>
        </p:nvSpPr>
        <p:spPr>
          <a:xfrm>
            <a:off x="140244" y="22440"/>
            <a:ext cx="549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Q8</a:t>
            </a:r>
          </a:p>
        </p:txBody>
      </p:sp>
    </p:spTree>
    <p:extLst>
      <p:ext uri="{BB962C8B-B14F-4D97-AF65-F5344CB8AC3E}">
        <p14:creationId xmlns:p14="http://schemas.microsoft.com/office/powerpoint/2010/main" val="396715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</Words>
  <Application>Microsoft Office PowerPoint</Application>
  <PresentationFormat>Widescreen</PresentationFormat>
  <Paragraphs>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2023-10-09T13:27:31Z</dcterms:created>
  <dcterms:modified xsi:type="dcterms:W3CDTF">2024-11-19T04:08:01Z</dcterms:modified>
</cp:coreProperties>
</file>