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11E9A12-741E-4B59-AD61-65D5CBEFA677}"/>
    <pc:docChg chg="modSld">
      <pc:chgData name="Stewart Gale" userId="3647ddd2-6040-41ae-a96d-232c23482af8" providerId="ADAL" clId="{B11E9A12-741E-4B59-AD61-65D5CBEFA677}" dt="2021-11-24T08:14:23.849" v="7" actId="1076"/>
      <pc:docMkLst>
        <pc:docMk/>
      </pc:docMkLst>
      <pc:sldChg chg="modSp mod">
        <pc:chgData name="Stewart Gale" userId="3647ddd2-6040-41ae-a96d-232c23482af8" providerId="ADAL" clId="{B11E9A12-741E-4B59-AD61-65D5CBEFA677}" dt="2021-11-24T08:14:23.849" v="7" actId="1076"/>
        <pc:sldMkLst>
          <pc:docMk/>
          <pc:sldMk cId="955956801" sldId="266"/>
        </pc:sldMkLst>
        <pc:spChg chg="mod">
          <ac:chgData name="Stewart Gale" userId="3647ddd2-6040-41ae-a96d-232c23482af8" providerId="ADAL" clId="{B11E9A12-741E-4B59-AD61-65D5CBEFA677}" dt="2021-11-24T08:14:23.849" v="7" actId="1076"/>
          <ac:spMkLst>
            <pc:docMk/>
            <pc:sldMk cId="955956801" sldId="266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516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3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0972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30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967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9667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34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364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1092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3050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984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42E3CC-BB40-4104-8408-608FAA34A9B6}" type="datetimeFigureOut">
              <a:rPr lang="en-GB" smtClean="0"/>
              <a:t>24/11/2021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306BC-2A3A-4626-8762-84741E6197C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217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206" y="56217"/>
            <a:ext cx="5888788" cy="481148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0162"/>
          <a:stretch/>
        </p:blipFill>
        <p:spPr>
          <a:xfrm>
            <a:off x="6165711" y="4931230"/>
            <a:ext cx="6026289" cy="1752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1971" y="112435"/>
            <a:ext cx="4494744" cy="46990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/>
          <a:srcRect b="50647"/>
          <a:stretch/>
        </p:blipFill>
        <p:spPr>
          <a:xfrm>
            <a:off x="136241" y="5022959"/>
            <a:ext cx="5914754" cy="162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76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66258" y="2122714"/>
            <a:ext cx="844187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955956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3462" t="28311" r="33811" b="10122"/>
          <a:stretch/>
        </p:blipFill>
        <p:spPr>
          <a:xfrm>
            <a:off x="2838735" y="73488"/>
            <a:ext cx="6414447" cy="6784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7290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2016-01-29T08:39:48Z</dcterms:created>
  <dcterms:modified xsi:type="dcterms:W3CDTF">2021-11-24T08:14:25Z</dcterms:modified>
</cp:coreProperties>
</file>