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70" r:id="rId2"/>
    <p:sldId id="671" r:id="rId3"/>
    <p:sldId id="672" r:id="rId4"/>
    <p:sldId id="673" r:id="rId5"/>
    <p:sldId id="657" r:id="rId6"/>
    <p:sldId id="668" r:id="rId7"/>
    <p:sldId id="674" r:id="rId8"/>
    <p:sldId id="676" r:id="rId9"/>
    <p:sldId id="677" r:id="rId10"/>
    <p:sldId id="679" r:id="rId11"/>
    <p:sldId id="6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F9F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0B29CC-B2EB-434C-BD3A-2CD0A0230DEE}" v="365" dt="2025-05-05T11:34:40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1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A0B29CC-B2EB-434C-BD3A-2CD0A0230DEE}"/>
    <pc:docChg chg="undo custSel addSld delSld modSld sldOrd modMainMaster modNotesMaster">
      <pc:chgData name="Stewart Gale" userId="3647ddd2-6040-41ae-a96d-232c23482af8" providerId="ADAL" clId="{AA0B29CC-B2EB-434C-BD3A-2CD0A0230DEE}" dt="2025-05-05T11:34:47.015" v="846" actId="47"/>
      <pc:docMkLst>
        <pc:docMk/>
      </pc:docMkLst>
      <pc:sldChg chg="addSp delSp modSp add del mod">
        <pc:chgData name="Stewart Gale" userId="3647ddd2-6040-41ae-a96d-232c23482af8" providerId="ADAL" clId="{AA0B29CC-B2EB-434C-BD3A-2CD0A0230DEE}" dt="2025-05-03T12:41:35.410" v="799" actId="47"/>
        <pc:sldMkLst>
          <pc:docMk/>
          <pc:sldMk cId="3516461103" sldId="655"/>
        </pc:sldMkLst>
      </pc:sldChg>
      <pc:sldChg chg="delSp modSp del mod ord delAnim">
        <pc:chgData name="Stewart Gale" userId="3647ddd2-6040-41ae-a96d-232c23482af8" providerId="ADAL" clId="{AA0B29CC-B2EB-434C-BD3A-2CD0A0230DEE}" dt="2023-08-29T12:34:06.473" v="156" actId="47"/>
        <pc:sldMkLst>
          <pc:docMk/>
          <pc:sldMk cId="200702689" sldId="656"/>
        </pc:sldMkLst>
      </pc:sldChg>
      <pc:sldChg chg="addSp delSp modSp mod modAnim">
        <pc:chgData name="Stewart Gale" userId="3647ddd2-6040-41ae-a96d-232c23482af8" providerId="ADAL" clId="{AA0B29CC-B2EB-434C-BD3A-2CD0A0230DEE}" dt="2025-05-03T12:44:17.651" v="841" actId="1076"/>
        <pc:sldMkLst>
          <pc:docMk/>
          <pc:sldMk cId="1707287331" sldId="657"/>
        </pc:sldMkLst>
        <pc:spChg chg="mod">
          <ac:chgData name="Stewart Gale" userId="3647ddd2-6040-41ae-a96d-232c23482af8" providerId="ADAL" clId="{AA0B29CC-B2EB-434C-BD3A-2CD0A0230DEE}" dt="2025-05-03T12:44:10.149" v="840" actId="1076"/>
          <ac:spMkLst>
            <pc:docMk/>
            <pc:sldMk cId="1707287331" sldId="657"/>
            <ac:spMk id="5" creationId="{65E24F07-B569-4A3E-A806-DA424E9BB2F3}"/>
          </ac:spMkLst>
        </pc:spChg>
        <pc:spChg chg="mod">
          <ac:chgData name="Stewart Gale" userId="3647ddd2-6040-41ae-a96d-232c23482af8" providerId="ADAL" clId="{AA0B29CC-B2EB-434C-BD3A-2CD0A0230DEE}" dt="2025-05-03T12:44:17.651" v="841" actId="1076"/>
          <ac:spMkLst>
            <pc:docMk/>
            <pc:sldMk cId="1707287331" sldId="657"/>
            <ac:spMk id="6" creationId="{86E8B575-B0F9-414A-9830-9518C182D94E}"/>
          </ac:spMkLst>
        </pc:spChg>
        <pc:spChg chg="mod">
          <ac:chgData name="Stewart Gale" userId="3647ddd2-6040-41ae-a96d-232c23482af8" providerId="ADAL" clId="{AA0B29CC-B2EB-434C-BD3A-2CD0A0230DEE}" dt="2025-05-03T12:44:17.651" v="841" actId="1076"/>
          <ac:spMkLst>
            <pc:docMk/>
            <pc:sldMk cId="1707287331" sldId="657"/>
            <ac:spMk id="7" creationId="{00000000-0000-0000-0000-000000000000}"/>
          </ac:spMkLst>
        </pc:spChg>
        <pc:spChg chg="mod">
          <ac:chgData name="Stewart Gale" userId="3647ddd2-6040-41ae-a96d-232c23482af8" providerId="ADAL" clId="{AA0B29CC-B2EB-434C-BD3A-2CD0A0230DEE}" dt="2025-05-03T12:44:17.651" v="841" actId="1076"/>
          <ac:spMkLst>
            <pc:docMk/>
            <pc:sldMk cId="1707287331" sldId="657"/>
            <ac:spMk id="10" creationId="{E7E78A92-E7BF-14D8-3D16-F55F2D93CA51}"/>
          </ac:spMkLst>
        </pc:spChg>
        <pc:spChg chg="mod">
          <ac:chgData name="Stewart Gale" userId="3647ddd2-6040-41ae-a96d-232c23482af8" providerId="ADAL" clId="{AA0B29CC-B2EB-434C-BD3A-2CD0A0230DEE}" dt="2025-05-03T12:44:17.651" v="841" actId="1076"/>
          <ac:spMkLst>
            <pc:docMk/>
            <pc:sldMk cId="1707287331" sldId="657"/>
            <ac:spMk id="12" creationId="{DBE24F5A-DF19-2E03-177F-6765B42FD30A}"/>
          </ac:spMkLst>
        </pc:spChg>
        <pc:spChg chg="mod">
          <ac:chgData name="Stewart Gale" userId="3647ddd2-6040-41ae-a96d-232c23482af8" providerId="ADAL" clId="{AA0B29CC-B2EB-434C-BD3A-2CD0A0230DEE}" dt="2025-05-03T12:44:17.651" v="841" actId="1076"/>
          <ac:spMkLst>
            <pc:docMk/>
            <pc:sldMk cId="1707287331" sldId="657"/>
            <ac:spMk id="14" creationId="{F51DFE79-E51C-41FE-4688-F7237CD6AFA9}"/>
          </ac:spMkLst>
        </pc:spChg>
      </pc:sldChg>
      <pc:sldChg chg="delSp modSp add del mod delAnim">
        <pc:chgData name="Stewart Gale" userId="3647ddd2-6040-41ae-a96d-232c23482af8" providerId="ADAL" clId="{AA0B29CC-B2EB-434C-BD3A-2CD0A0230DEE}" dt="2023-08-29T13:04:51.469" v="770" actId="47"/>
        <pc:sldMkLst>
          <pc:docMk/>
          <pc:sldMk cId="948639362" sldId="658"/>
        </pc:sldMkLst>
      </pc:sldChg>
      <pc:sldChg chg="addSp delSp modSp del mod ord">
        <pc:chgData name="Stewart Gale" userId="3647ddd2-6040-41ae-a96d-232c23482af8" providerId="ADAL" clId="{AA0B29CC-B2EB-434C-BD3A-2CD0A0230DEE}" dt="2025-05-03T12:42:58.708" v="813" actId="47"/>
        <pc:sldMkLst>
          <pc:docMk/>
          <pc:sldMk cId="1099638195" sldId="667"/>
        </pc:sldMkLst>
      </pc:sldChg>
      <pc:sldChg chg="addSp delSp modSp mod delAnim modAnim">
        <pc:chgData name="Stewart Gale" userId="3647ddd2-6040-41ae-a96d-232c23482af8" providerId="ADAL" clId="{AA0B29CC-B2EB-434C-BD3A-2CD0A0230DEE}" dt="2024-06-12T04:38:57.478" v="776" actId="1076"/>
        <pc:sldMkLst>
          <pc:docMk/>
          <pc:sldMk cId="1517711557" sldId="668"/>
        </pc:sldMkLst>
      </pc:sldChg>
      <pc:sldChg chg="delSp modSp mod">
        <pc:chgData name="Stewart Gale" userId="3647ddd2-6040-41ae-a96d-232c23482af8" providerId="ADAL" clId="{AA0B29CC-B2EB-434C-BD3A-2CD0A0230DEE}" dt="2023-08-29T12:28:24.938" v="24" actId="1076"/>
        <pc:sldMkLst>
          <pc:docMk/>
          <pc:sldMk cId="1489326059" sldId="670"/>
        </pc:sldMkLst>
      </pc:sldChg>
      <pc:sldChg chg="addSp delSp modSp add mod">
        <pc:chgData name="Stewart Gale" userId="3647ddd2-6040-41ae-a96d-232c23482af8" providerId="ADAL" clId="{AA0B29CC-B2EB-434C-BD3A-2CD0A0230DEE}" dt="2025-05-03T12:41:59.104" v="806" actId="1076"/>
        <pc:sldMkLst>
          <pc:docMk/>
          <pc:sldMk cId="3821631084" sldId="671"/>
        </pc:sldMkLst>
        <pc:spChg chg="add mod">
          <ac:chgData name="Stewart Gale" userId="3647ddd2-6040-41ae-a96d-232c23482af8" providerId="ADAL" clId="{AA0B29CC-B2EB-434C-BD3A-2CD0A0230DEE}" dt="2025-05-03T12:41:48.332" v="804" actId="1076"/>
          <ac:spMkLst>
            <pc:docMk/>
            <pc:sldMk cId="3821631084" sldId="671"/>
            <ac:spMk id="2" creationId="{2F518F59-EBEB-ADD1-D577-715A4BBF3DB5}"/>
          </ac:spMkLst>
        </pc:spChg>
        <pc:spChg chg="mod">
          <ac:chgData name="Stewart Gale" userId="3647ddd2-6040-41ae-a96d-232c23482af8" providerId="ADAL" clId="{AA0B29CC-B2EB-434C-BD3A-2CD0A0230DEE}" dt="2025-05-03T12:41:59.104" v="806" actId="1076"/>
          <ac:spMkLst>
            <pc:docMk/>
            <pc:sldMk cId="3821631084" sldId="671"/>
            <ac:spMk id="21" creationId="{90ED1244-F5DA-4E74-A50C-E84C051D5394}"/>
          </ac:spMkLst>
        </pc:spChg>
        <pc:grpChg chg="mod">
          <ac:chgData name="Stewart Gale" userId="3647ddd2-6040-41ae-a96d-232c23482af8" providerId="ADAL" clId="{AA0B29CC-B2EB-434C-BD3A-2CD0A0230DEE}" dt="2025-05-03T12:41:55.384" v="805" actId="1076"/>
          <ac:grpSpMkLst>
            <pc:docMk/>
            <pc:sldMk cId="3821631084" sldId="671"/>
            <ac:grpSpMk id="10" creationId="{979FF066-8FED-B32A-C236-C3F2FB481250}"/>
          </ac:grpSpMkLst>
        </pc:grpChg>
      </pc:sldChg>
      <pc:sldChg chg="addSp delSp modSp add mod ord delAnim modAnim">
        <pc:chgData name="Stewart Gale" userId="3647ddd2-6040-41ae-a96d-232c23482af8" providerId="ADAL" clId="{AA0B29CC-B2EB-434C-BD3A-2CD0A0230DEE}" dt="2025-05-03T12:42:46.982" v="812" actId="1076"/>
        <pc:sldMkLst>
          <pc:docMk/>
          <pc:sldMk cId="1213166783" sldId="672"/>
        </pc:sldMkLst>
        <pc:spChg chg="mod">
          <ac:chgData name="Stewart Gale" userId="3647ddd2-6040-41ae-a96d-232c23482af8" providerId="ADAL" clId="{AA0B29CC-B2EB-434C-BD3A-2CD0A0230DEE}" dt="2025-05-03T12:42:46.982" v="812" actId="1076"/>
          <ac:spMkLst>
            <pc:docMk/>
            <pc:sldMk cId="1213166783" sldId="672"/>
            <ac:spMk id="3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AA0B29CC-B2EB-434C-BD3A-2CD0A0230DEE}" dt="2025-05-03T12:43:19.673" v="820" actId="1076"/>
        <pc:sldMkLst>
          <pc:docMk/>
          <pc:sldMk cId="2545862951" sldId="673"/>
        </pc:sldMkLst>
        <pc:spChg chg="add mod">
          <ac:chgData name="Stewart Gale" userId="3647ddd2-6040-41ae-a96d-232c23482af8" providerId="ADAL" clId="{AA0B29CC-B2EB-434C-BD3A-2CD0A0230DEE}" dt="2025-05-03T12:43:12.302" v="818" actId="1076"/>
          <ac:spMkLst>
            <pc:docMk/>
            <pc:sldMk cId="2545862951" sldId="673"/>
            <ac:spMk id="2" creationId="{B83DF03B-0EC8-68B8-CF39-248CDA1FFD3A}"/>
          </ac:spMkLst>
        </pc:spChg>
        <pc:spChg chg="mod">
          <ac:chgData name="Stewart Gale" userId="3647ddd2-6040-41ae-a96d-232c23482af8" providerId="ADAL" clId="{AA0B29CC-B2EB-434C-BD3A-2CD0A0230DEE}" dt="2025-05-03T12:43:19.673" v="820" actId="1076"/>
          <ac:spMkLst>
            <pc:docMk/>
            <pc:sldMk cId="2545862951" sldId="673"/>
            <ac:spMk id="5" creationId="{00000000-0000-0000-0000-000000000000}"/>
          </ac:spMkLst>
        </pc:spChg>
        <pc:cxnChg chg="mod">
          <ac:chgData name="Stewart Gale" userId="3647ddd2-6040-41ae-a96d-232c23482af8" providerId="ADAL" clId="{AA0B29CC-B2EB-434C-BD3A-2CD0A0230DEE}" dt="2025-05-03T12:43:19.673" v="820" actId="1076"/>
          <ac:cxnSpMkLst>
            <pc:docMk/>
            <pc:sldMk cId="2545862951" sldId="673"/>
            <ac:cxnSpMk id="8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AA0B29CC-B2EB-434C-BD3A-2CD0A0230DEE}" dt="2024-06-12T04:39:22.373" v="780"/>
        <pc:sldMkLst>
          <pc:docMk/>
          <pc:sldMk cId="2766715463" sldId="674"/>
        </pc:sldMkLst>
      </pc:sldChg>
      <pc:sldChg chg="addSp modSp new del mod modAnim">
        <pc:chgData name="Stewart Gale" userId="3647ddd2-6040-41ae-a96d-232c23482af8" providerId="ADAL" clId="{AA0B29CC-B2EB-434C-BD3A-2CD0A0230DEE}" dt="2024-06-12T04:38:47.325" v="774" actId="47"/>
        <pc:sldMkLst>
          <pc:docMk/>
          <pc:sldMk cId="3295141147" sldId="675"/>
        </pc:sldMkLst>
      </pc:sldChg>
      <pc:sldChg chg="addSp modSp new">
        <pc:chgData name="Stewart Gale" userId="3647ddd2-6040-41ae-a96d-232c23482af8" providerId="ADAL" clId="{AA0B29CC-B2EB-434C-BD3A-2CD0A0230DEE}" dt="2023-08-29T12:54:21.448" v="507" actId="1076"/>
        <pc:sldMkLst>
          <pc:docMk/>
          <pc:sldMk cId="823708386" sldId="676"/>
        </pc:sldMkLst>
      </pc:sldChg>
      <pc:sldChg chg="addSp modSp add mod modAnim">
        <pc:chgData name="Stewart Gale" userId="3647ddd2-6040-41ae-a96d-232c23482af8" providerId="ADAL" clId="{AA0B29CC-B2EB-434C-BD3A-2CD0A0230DEE}" dt="2025-05-05T11:34:45.252" v="845" actId="1076"/>
        <pc:sldMkLst>
          <pc:docMk/>
          <pc:sldMk cId="23758840" sldId="677"/>
        </pc:sldMkLst>
        <pc:spChg chg="add mod">
          <ac:chgData name="Stewart Gale" userId="3647ddd2-6040-41ae-a96d-232c23482af8" providerId="ADAL" clId="{AA0B29CC-B2EB-434C-BD3A-2CD0A0230DEE}" dt="2025-05-05T11:34:45.252" v="845" actId="1076"/>
          <ac:spMkLst>
            <pc:docMk/>
            <pc:sldMk cId="23758840" sldId="677"/>
            <ac:spMk id="4" creationId="{C28211E1-A6B9-09ED-C5BB-DD683C84FC11}"/>
          </ac:spMkLst>
        </pc:spChg>
        <pc:spChg chg="add mod">
          <ac:chgData name="Stewart Gale" userId="3647ddd2-6040-41ae-a96d-232c23482af8" providerId="ADAL" clId="{AA0B29CC-B2EB-434C-BD3A-2CD0A0230DEE}" dt="2025-05-05T11:34:45.252" v="845" actId="1076"/>
          <ac:spMkLst>
            <pc:docMk/>
            <pc:sldMk cId="23758840" sldId="677"/>
            <ac:spMk id="9" creationId="{2172A741-B5E8-5979-5183-DB452ABE361B}"/>
          </ac:spMkLst>
        </pc:spChg>
        <pc:spChg chg="add mod">
          <ac:chgData name="Stewart Gale" userId="3647ddd2-6040-41ae-a96d-232c23482af8" providerId="ADAL" clId="{AA0B29CC-B2EB-434C-BD3A-2CD0A0230DEE}" dt="2025-05-05T11:34:45.252" v="845" actId="1076"/>
          <ac:spMkLst>
            <pc:docMk/>
            <pc:sldMk cId="23758840" sldId="677"/>
            <ac:spMk id="11" creationId="{C4E7DB6C-3DA7-6390-24A4-75447A791210}"/>
          </ac:spMkLst>
        </pc:spChg>
      </pc:sldChg>
      <pc:sldChg chg="addSp delSp modSp add del mod delAnim modAnim">
        <pc:chgData name="Stewart Gale" userId="3647ddd2-6040-41ae-a96d-232c23482af8" providerId="ADAL" clId="{AA0B29CC-B2EB-434C-BD3A-2CD0A0230DEE}" dt="2025-05-05T11:34:47.015" v="846" actId="47"/>
        <pc:sldMkLst>
          <pc:docMk/>
          <pc:sldMk cId="1203650861" sldId="678"/>
        </pc:sldMkLst>
        <pc:spChg chg="del">
          <ac:chgData name="Stewart Gale" userId="3647ddd2-6040-41ae-a96d-232c23482af8" providerId="ADAL" clId="{AA0B29CC-B2EB-434C-BD3A-2CD0A0230DEE}" dt="2025-05-05T11:34:38.172" v="843" actId="21"/>
          <ac:spMkLst>
            <pc:docMk/>
            <pc:sldMk cId="1203650861" sldId="678"/>
            <ac:spMk id="6" creationId="{C28211E1-A6B9-09ED-C5BB-DD683C84FC11}"/>
          </ac:spMkLst>
        </pc:spChg>
        <pc:spChg chg="del">
          <ac:chgData name="Stewart Gale" userId="3647ddd2-6040-41ae-a96d-232c23482af8" providerId="ADAL" clId="{AA0B29CC-B2EB-434C-BD3A-2CD0A0230DEE}" dt="2025-05-05T11:34:38.172" v="843" actId="21"/>
          <ac:spMkLst>
            <pc:docMk/>
            <pc:sldMk cId="1203650861" sldId="678"/>
            <ac:spMk id="9" creationId="{2172A741-B5E8-5979-5183-DB452ABE361B}"/>
          </ac:spMkLst>
        </pc:spChg>
        <pc:spChg chg="del">
          <ac:chgData name="Stewart Gale" userId="3647ddd2-6040-41ae-a96d-232c23482af8" providerId="ADAL" clId="{AA0B29CC-B2EB-434C-BD3A-2CD0A0230DEE}" dt="2025-05-05T11:34:38.172" v="843" actId="21"/>
          <ac:spMkLst>
            <pc:docMk/>
            <pc:sldMk cId="1203650861" sldId="678"/>
            <ac:spMk id="11" creationId="{C4E7DB6C-3DA7-6390-24A4-75447A791210}"/>
          </ac:spMkLst>
        </pc:spChg>
      </pc:sldChg>
      <pc:sldChg chg="addSp delSp modSp add mod modAnim">
        <pc:chgData name="Stewart Gale" userId="3647ddd2-6040-41ae-a96d-232c23482af8" providerId="ADAL" clId="{AA0B29CC-B2EB-434C-BD3A-2CD0A0230DEE}" dt="2023-08-29T13:00:47.510" v="658"/>
        <pc:sldMkLst>
          <pc:docMk/>
          <pc:sldMk cId="3157061541" sldId="679"/>
        </pc:sldMkLst>
      </pc:sldChg>
      <pc:sldChg chg="addSp delSp modSp add mod modAnim">
        <pc:chgData name="Stewart Gale" userId="3647ddd2-6040-41ae-a96d-232c23482af8" providerId="ADAL" clId="{AA0B29CC-B2EB-434C-BD3A-2CD0A0230DEE}" dt="2023-08-29T13:04:47.101" v="769"/>
        <pc:sldMkLst>
          <pc:docMk/>
          <pc:sldMk cId="2117533253" sldId="680"/>
        </pc:sldMkLst>
      </pc:sldChg>
      <pc:sldMasterChg chg="modSp modSldLayout">
        <pc:chgData name="Stewart Gale" userId="3647ddd2-6040-41ae-a96d-232c23482af8" providerId="ADAL" clId="{AA0B29CC-B2EB-434C-BD3A-2CD0A0230DEE}" dt="2023-08-29T12:27:49.268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AA0B29CC-B2EB-434C-BD3A-2CD0A0230DEE}" dt="2023-08-29T12:27:49.268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AA0B29CC-B2EB-434C-BD3A-2CD0A0230DEE}" dt="2023-08-29T12:27:49.268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AA0B29CC-B2EB-434C-BD3A-2CD0A0230DEE}" dt="2023-08-29T12:27:49.268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AA0B29CC-B2EB-434C-BD3A-2CD0A0230DEE}" dt="2023-08-29T12:27:49.268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AA0B29CC-B2EB-434C-BD3A-2CD0A0230DEE}" dt="2023-08-29T12:27:49.268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AA0B29CC-B2EB-434C-BD3A-2CD0A0230DEE}" dt="2023-08-29T12:27:49.268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AA0B29CC-B2EB-434C-BD3A-2CD0A0230DEE}" dt="2023-08-29T12:27:49.268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43458"/>
            <a:ext cx="11377264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Radians </a:t>
            </a:r>
          </a:p>
          <a:p>
            <a:pPr algn="ctr"/>
            <a:r>
              <a:rPr lang="en-GB" sz="10500" dirty="0"/>
              <a:t>Sector Area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3 of 5)</a:t>
            </a:r>
          </a:p>
        </p:txBody>
      </p:sp>
    </p:spTree>
    <p:extLst>
      <p:ext uri="{BB962C8B-B14F-4D97-AF65-F5344CB8AC3E}">
        <p14:creationId xmlns:p14="http://schemas.microsoft.com/office/powerpoint/2010/main" val="148932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B3D9BD-91F3-319C-BEDE-22A965655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" t="3783"/>
          <a:stretch/>
        </p:blipFill>
        <p:spPr bwMode="auto">
          <a:xfrm>
            <a:off x="263352" y="188640"/>
            <a:ext cx="7848872" cy="642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8211E1-A6B9-09ED-C5BB-DD683C84FC11}"/>
              </a:ext>
            </a:extLst>
          </p:cNvPr>
          <p:cNvSpPr txBox="1"/>
          <p:nvPr/>
        </p:nvSpPr>
        <p:spPr>
          <a:xfrm>
            <a:off x="8472264" y="54868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72A741-B5E8-5979-5183-DB452ABE361B}"/>
                  </a:ext>
                </a:extLst>
              </p:cNvPr>
              <p:cNvSpPr txBox="1"/>
              <p:nvPr/>
            </p:nvSpPr>
            <p:spPr>
              <a:xfrm>
                <a:off x="8472264" y="1188041"/>
                <a:ext cx="3024336" cy="1017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0.7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72A741-B5E8-5979-5183-DB452ABE3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1188041"/>
                <a:ext cx="3024336" cy="10175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DFBF967-0A8B-4E13-7D88-764D97DFC7F7}"/>
                  </a:ext>
                </a:extLst>
              </p:cNvPr>
              <p:cNvSpPr txBox="1"/>
              <p:nvPr/>
            </p:nvSpPr>
            <p:spPr>
              <a:xfrm>
                <a:off x="8544272" y="2564904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𝐴𝐶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=9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0.7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DFBF967-0A8B-4E13-7D88-764D97DFC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2564904"/>
                <a:ext cx="316835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211AC3-4E7E-628D-AEAD-B4F2E468A36D}"/>
                  </a:ext>
                </a:extLst>
              </p:cNvPr>
              <p:cNvSpPr txBox="1"/>
              <p:nvPr/>
            </p:nvSpPr>
            <p:spPr>
              <a:xfrm>
                <a:off x="8616280" y="3438377"/>
                <a:ext cx="22559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𝐴𝐶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𝟓𝟖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211AC3-4E7E-628D-AEAD-B4F2E468A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3438377"/>
                <a:ext cx="225591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706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B3D9BD-91F3-319C-BEDE-22A965655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" t="3783"/>
          <a:stretch/>
        </p:blipFill>
        <p:spPr bwMode="auto">
          <a:xfrm>
            <a:off x="263352" y="188640"/>
            <a:ext cx="7848872" cy="642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8211E1-A6B9-09ED-C5BB-DD683C84FC11}"/>
              </a:ext>
            </a:extLst>
          </p:cNvPr>
          <p:cNvSpPr txBox="1"/>
          <p:nvPr/>
        </p:nvSpPr>
        <p:spPr>
          <a:xfrm>
            <a:off x="8472264" y="54868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72A741-B5E8-5979-5183-DB452ABE361B}"/>
                  </a:ext>
                </a:extLst>
              </p:cNvPr>
              <p:cNvSpPr txBox="1"/>
              <p:nvPr/>
            </p:nvSpPr>
            <p:spPr>
              <a:xfrm>
                <a:off x="8671756" y="1059344"/>
                <a:ext cx="2769368" cy="14954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3200" dirty="0" smtClean="0"/>
                        <m:t>Area</m:t>
                      </m:r>
                      <m:r>
                        <m:rPr>
                          <m:nor/>
                        </m:rPr>
                        <a:rPr lang="en-GB" sz="3200" dirty="0" smtClean="0"/>
                        <m:t> </m:t>
                      </m:r>
                      <m:r>
                        <m:rPr>
                          <m:sty m:val="p"/>
                        </m:rPr>
                        <a:rPr lang="en-GB" sz="3200" b="0" i="0" dirty="0" smtClean="0">
                          <a:latin typeface="Cambria Math" panose="02040503050406030204" pitchFamily="18" charset="0"/>
                        </a:rPr>
                        <m:t>OAC</m:t>
                      </m:r>
                      <m:r>
                        <a:rPr lang="en-GB" sz="32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7.58</m:t>
                      </m:r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72A741-B5E8-5979-5183-DB452ABE3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1756" y="1059344"/>
                <a:ext cx="2769368" cy="1495474"/>
              </a:xfrm>
              <a:prstGeom prst="rect">
                <a:avLst/>
              </a:prstGeom>
              <a:blipFill>
                <a:blip r:embed="rId3"/>
                <a:stretch>
                  <a:fillRect l="-1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DFBF967-0A8B-4E13-7D88-764D97DFC7F7}"/>
                  </a:ext>
                </a:extLst>
              </p:cNvPr>
              <p:cNvSpPr txBox="1"/>
              <p:nvPr/>
            </p:nvSpPr>
            <p:spPr>
              <a:xfrm>
                <a:off x="8671756" y="2722192"/>
                <a:ext cx="15419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=34.11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DFBF967-0A8B-4E13-7D88-764D97DFC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1756" y="2722192"/>
                <a:ext cx="154198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211AC3-4E7E-628D-AEAD-B4F2E468A36D}"/>
                  </a:ext>
                </a:extLst>
              </p:cNvPr>
              <p:cNvSpPr txBox="1"/>
              <p:nvPr/>
            </p:nvSpPr>
            <p:spPr>
              <a:xfrm>
                <a:off x="8328248" y="3622389"/>
                <a:ext cx="36004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Area</a:t>
                </a:r>
                <a:r>
                  <a:rPr kumimoji="0" lang="en-GB" sz="28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=34.11−28.5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211AC3-4E7E-628D-AEAD-B4F2E468A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3622389"/>
                <a:ext cx="3600400" cy="584775"/>
              </a:xfrm>
              <a:prstGeom prst="rect">
                <a:avLst/>
              </a:prstGeom>
              <a:blipFill>
                <a:blip r:embed="rId5"/>
                <a:stretch>
                  <a:fillRect l="-4230" t="-13542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C6E6C5-F96B-6D4C-047B-E14C1E6FB419}"/>
                  </a:ext>
                </a:extLst>
              </p:cNvPr>
              <p:cNvSpPr txBox="1"/>
              <p:nvPr/>
            </p:nvSpPr>
            <p:spPr>
              <a:xfrm>
                <a:off x="8336908" y="4437112"/>
                <a:ext cx="23940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Area 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</m:t>
                    </m:r>
                    <m:r>
                      <a:rPr kumimoji="0" lang="en-GB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𝟕𝟔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C6E6C5-F96B-6D4C-047B-E14C1E6FB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908" y="4437112"/>
                <a:ext cx="2394035" cy="584775"/>
              </a:xfrm>
              <a:prstGeom prst="rect">
                <a:avLst/>
              </a:prstGeom>
              <a:blipFill>
                <a:blip r:embed="rId6"/>
                <a:stretch>
                  <a:fillRect l="-6633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53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/>
              <p:nvPr/>
            </p:nvSpPr>
            <p:spPr>
              <a:xfrm>
                <a:off x="6454734" y="3068960"/>
                <a:ext cx="3964630" cy="199381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734" y="3068960"/>
                <a:ext cx="3964630" cy="19938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979FF066-8FED-B32A-C236-C3F2FB481250}"/>
              </a:ext>
            </a:extLst>
          </p:cNvPr>
          <p:cNvGrpSpPr/>
          <p:nvPr/>
        </p:nvGrpSpPr>
        <p:grpSpPr>
          <a:xfrm>
            <a:off x="839416" y="1916832"/>
            <a:ext cx="4828728" cy="4608512"/>
            <a:chOff x="4219600" y="836712"/>
            <a:chExt cx="3100536" cy="302490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33980FE-42B0-C76A-9821-7F38E5992288}"/>
                </a:ext>
              </a:extLst>
            </p:cNvPr>
            <p:cNvSpPr/>
            <p:nvPr/>
          </p:nvSpPr>
          <p:spPr>
            <a:xfrm>
              <a:off x="4223792" y="836712"/>
              <a:ext cx="3096344" cy="302433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E4380A4-AE08-54B8-067D-76AE3A234835}"/>
                </a:ext>
              </a:extLst>
            </p:cNvPr>
            <p:cNvCxnSpPr>
              <a:stCxn id="11" idx="0"/>
            </p:cNvCxnSpPr>
            <p:nvPr/>
          </p:nvCxnSpPr>
          <p:spPr>
            <a:xfrm>
              <a:off x="5771964" y="836712"/>
              <a:ext cx="12732" cy="15163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603DEDB-7BFF-FD2A-8550-C6E220A48B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67388" y="1438673"/>
              <a:ext cx="1228888" cy="90209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0838222E-0E43-38F8-4777-178E1493C4C5}"/>
                </a:ext>
              </a:extLst>
            </p:cNvPr>
            <p:cNvSpPr/>
            <p:nvPr/>
          </p:nvSpPr>
          <p:spPr>
            <a:xfrm>
              <a:off x="5784696" y="1987313"/>
              <a:ext cx="306542" cy="132001"/>
            </a:xfrm>
            <a:custGeom>
              <a:avLst/>
              <a:gdLst>
                <a:gd name="connsiteX0" fmla="*/ 0 w 320040"/>
                <a:gd name="connsiteY0" fmla="*/ 7620 h 144780"/>
                <a:gd name="connsiteX1" fmla="*/ 160020 w 320040"/>
                <a:gd name="connsiteY1" fmla="*/ 22860 h 144780"/>
                <a:gd name="connsiteX2" fmla="*/ 320040 w 320040"/>
                <a:gd name="connsiteY2" fmla="*/ 144780 h 1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040" h="144780">
                  <a:moveTo>
                    <a:pt x="0" y="7620"/>
                  </a:moveTo>
                  <a:cubicBezTo>
                    <a:pt x="53340" y="3810"/>
                    <a:pt x="106680" y="0"/>
                    <a:pt x="160020" y="22860"/>
                  </a:cubicBezTo>
                  <a:cubicBezTo>
                    <a:pt x="213360" y="45720"/>
                    <a:pt x="266700" y="95250"/>
                    <a:pt x="320040" y="14478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0C5908D-A076-2B7C-22B6-DF797D62EB1F}"/>
                    </a:ext>
                  </a:extLst>
                </p:cNvPr>
                <p:cNvSpPr txBox="1"/>
                <p:nvPr/>
              </p:nvSpPr>
              <p:spPr>
                <a:xfrm>
                  <a:off x="5717481" y="1667470"/>
                  <a:ext cx="576064" cy="4242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0C5908D-A076-2B7C-22B6-DF797D62EB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7481" y="1667470"/>
                  <a:ext cx="576064" cy="42423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CF79B88-C083-E1F3-60E6-5CBF0FF10479}"/>
                    </a:ext>
                  </a:extLst>
                </p:cNvPr>
                <p:cNvSpPr txBox="1"/>
                <p:nvPr/>
              </p:nvSpPr>
              <p:spPr>
                <a:xfrm>
                  <a:off x="5472311" y="1432397"/>
                  <a:ext cx="360040" cy="4242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 dirty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CF79B88-C083-E1F3-60E6-5CBF0FF104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2311" y="1432397"/>
                  <a:ext cx="360040" cy="42423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Pie 17">
              <a:extLst>
                <a:ext uri="{FF2B5EF4-FFF2-40B4-BE49-F238E27FC236}">
                  <a16:creationId xmlns:a16="http://schemas.microsoft.com/office/drawing/2014/main" id="{2105C2BA-0291-BED0-F7F0-B34C90FEEC5B}"/>
                </a:ext>
              </a:extLst>
            </p:cNvPr>
            <p:cNvSpPr/>
            <p:nvPr/>
          </p:nvSpPr>
          <p:spPr>
            <a:xfrm>
              <a:off x="4219600" y="837282"/>
              <a:ext cx="3096344" cy="3024336"/>
            </a:xfrm>
            <a:prstGeom prst="pie">
              <a:avLst>
                <a:gd name="adj1" fmla="val 16213611"/>
                <a:gd name="adj2" fmla="val 19392056"/>
              </a:avLst>
            </a:prstGeom>
            <a:solidFill>
              <a:srgbClr val="FFFF00">
                <a:alpha val="46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F518F59-EBEB-ADD1-D577-715A4BBF3DB5}"/>
              </a:ext>
            </a:extLst>
          </p:cNvPr>
          <p:cNvSpPr txBox="1"/>
          <p:nvPr/>
        </p:nvSpPr>
        <p:spPr>
          <a:xfrm>
            <a:off x="1775520" y="369493"/>
            <a:ext cx="8966762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Radians – Area of a Sector</a:t>
            </a:r>
          </a:p>
        </p:txBody>
      </p:sp>
    </p:spTree>
    <p:extLst>
      <p:ext uri="{BB962C8B-B14F-4D97-AF65-F5344CB8AC3E}">
        <p14:creationId xmlns:p14="http://schemas.microsoft.com/office/powerpoint/2010/main" val="382163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775520" y="429506"/>
            <a:ext cx="8546497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Radians – Area of a Triangle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/>
              <p:nvPr/>
            </p:nvSpPr>
            <p:spPr>
              <a:xfrm>
                <a:off x="6528048" y="2064406"/>
                <a:ext cx="3960440" cy="1359988"/>
              </a:xfrm>
              <a:prstGeom prst="rect">
                <a:avLst/>
              </a:prstGeom>
              <a:solidFill>
                <a:srgbClr val="FF9393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𝑠𝑖𝑛𝐶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064406"/>
                <a:ext cx="3960440" cy="13599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/>
              <p:nvPr/>
            </p:nvSpPr>
            <p:spPr>
              <a:xfrm>
                <a:off x="6528048" y="4440670"/>
                <a:ext cx="3960440" cy="1359988"/>
              </a:xfrm>
              <a:prstGeom prst="rect">
                <a:avLst/>
              </a:prstGeom>
              <a:solidFill>
                <a:srgbClr val="FF9393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400" i="1" baseline="3000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4400" i="1" dirty="0">
                          <a:latin typeface="Cambria Math" panose="02040503050406030204" pitchFamily="18" charset="0"/>
                          <a:sym typeface="Symbol"/>
                        </a:rPr>
                        <m:t>𝜃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4440670"/>
                <a:ext cx="3960440" cy="13599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FE1F80B5-6735-ACC8-1A1B-D95DEB39BAF6}"/>
              </a:ext>
            </a:extLst>
          </p:cNvPr>
          <p:cNvGrpSpPr/>
          <p:nvPr/>
        </p:nvGrpSpPr>
        <p:grpSpPr>
          <a:xfrm>
            <a:off x="839416" y="1916832"/>
            <a:ext cx="4608512" cy="4168300"/>
            <a:chOff x="839416" y="2060848"/>
            <a:chExt cx="3096344" cy="302433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B249D0-9B31-510C-B622-46AD3E82CA34}"/>
                </a:ext>
              </a:extLst>
            </p:cNvPr>
            <p:cNvSpPr/>
            <p:nvPr/>
          </p:nvSpPr>
          <p:spPr>
            <a:xfrm>
              <a:off x="839416" y="2060848"/>
              <a:ext cx="3096344" cy="3024336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12F4B2C-0D14-D5AC-EF38-F26E110CF572}"/>
                </a:ext>
              </a:extLst>
            </p:cNvPr>
            <p:cNvSpPr/>
            <p:nvPr/>
          </p:nvSpPr>
          <p:spPr>
            <a:xfrm rot="5400000">
              <a:off x="2274708" y="2201284"/>
              <a:ext cx="1491404" cy="1254636"/>
            </a:xfrm>
            <a:prstGeom prst="triangle">
              <a:avLst>
                <a:gd name="adj" fmla="val 39438"/>
              </a:avLst>
            </a:prstGeom>
            <a:solidFill>
              <a:srgbClr val="FF9F9F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538A45B-EA3C-33C3-5407-57BC8D7255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8250" y="2060848"/>
              <a:ext cx="9339" cy="151913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EA7844F-5717-E8CC-0AC5-0FCF68C91859}"/>
                </a:ext>
              </a:extLst>
            </p:cNvPr>
            <p:cNvCxnSpPr>
              <a:cxnSpLocks/>
              <a:stCxn id="11" idx="0"/>
            </p:cNvCxnSpPr>
            <p:nvPr/>
          </p:nvCxnSpPr>
          <p:spPr>
            <a:xfrm flipH="1">
              <a:off x="2360144" y="2671081"/>
              <a:ext cx="1287584" cy="91287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Freeform 31">
              <a:extLst>
                <a:ext uri="{FF2B5EF4-FFF2-40B4-BE49-F238E27FC236}">
                  <a16:creationId xmlns:a16="http://schemas.microsoft.com/office/drawing/2014/main" id="{C7BDDB3A-D92F-027B-4881-579542EC4650}"/>
                </a:ext>
              </a:extLst>
            </p:cNvPr>
            <p:cNvSpPr/>
            <p:nvPr/>
          </p:nvSpPr>
          <p:spPr>
            <a:xfrm>
              <a:off x="2378095" y="3201923"/>
              <a:ext cx="320040" cy="144780"/>
            </a:xfrm>
            <a:custGeom>
              <a:avLst/>
              <a:gdLst>
                <a:gd name="connsiteX0" fmla="*/ 0 w 320040"/>
                <a:gd name="connsiteY0" fmla="*/ 7620 h 144780"/>
                <a:gd name="connsiteX1" fmla="*/ 160020 w 320040"/>
                <a:gd name="connsiteY1" fmla="*/ 22860 h 144780"/>
                <a:gd name="connsiteX2" fmla="*/ 320040 w 320040"/>
                <a:gd name="connsiteY2" fmla="*/ 144780 h 1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040" h="144780">
                  <a:moveTo>
                    <a:pt x="0" y="7620"/>
                  </a:moveTo>
                  <a:cubicBezTo>
                    <a:pt x="53340" y="3810"/>
                    <a:pt x="106680" y="0"/>
                    <a:pt x="160020" y="22860"/>
                  </a:cubicBezTo>
                  <a:cubicBezTo>
                    <a:pt x="213360" y="45720"/>
                    <a:pt x="266700" y="95250"/>
                    <a:pt x="320040" y="14478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394D49C-B499-1529-816C-10B0BE147DF2}"/>
                    </a:ext>
                  </a:extLst>
                </p:cNvPr>
                <p:cNvSpPr txBox="1"/>
                <p:nvPr/>
              </p:nvSpPr>
              <p:spPr>
                <a:xfrm>
                  <a:off x="2366614" y="2791459"/>
                  <a:ext cx="5760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 dirty="0">
                            <a:latin typeface="Cambria Math" panose="02040503050406030204" pitchFamily="18" charset="0"/>
                            <a:sym typeface="Symbol"/>
                          </a:rPr>
                          <m:t>𝜃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394D49C-B499-1529-816C-10B0BE147D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6614" y="2791459"/>
                  <a:ext cx="576064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E900EB8-F284-B792-1D76-36B873E59C38}"/>
                    </a:ext>
                  </a:extLst>
                </p:cNvPr>
                <p:cNvSpPr txBox="1"/>
                <p:nvPr/>
              </p:nvSpPr>
              <p:spPr>
                <a:xfrm>
                  <a:off x="2087935" y="2661295"/>
                  <a:ext cx="36004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 dirty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E900EB8-F284-B792-1D76-36B873E59C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7935" y="2661295"/>
                  <a:ext cx="360040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6A47B59-A77D-B4D4-0D7B-54DFBA149A0B}"/>
                </a:ext>
              </a:extLst>
            </p:cNvPr>
            <p:cNvCxnSpPr>
              <a:cxnSpLocks/>
            </p:cNvCxnSpPr>
            <p:nvPr/>
          </p:nvCxnSpPr>
          <p:spPr>
            <a:xfrm>
              <a:off x="2392538" y="2067099"/>
              <a:ext cx="1228725" cy="59531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3654470-7C12-6E4C-154D-59A0E768DDC8}"/>
                    </a:ext>
                  </a:extLst>
                </p:cNvPr>
                <p:cNvSpPr txBox="1"/>
                <p:nvPr/>
              </p:nvSpPr>
              <p:spPr>
                <a:xfrm>
                  <a:off x="2877989" y="3018160"/>
                  <a:ext cx="36004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 dirty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3654470-7C12-6E4C-154D-59A0E768DD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7989" y="3018160"/>
                  <a:ext cx="360040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13166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e 17"/>
          <p:cNvSpPr/>
          <p:nvPr/>
        </p:nvSpPr>
        <p:spPr>
          <a:xfrm>
            <a:off x="4167965" y="1484341"/>
            <a:ext cx="3096344" cy="3024336"/>
          </a:xfrm>
          <a:prstGeom prst="pie">
            <a:avLst>
              <a:gd name="adj1" fmla="val 16213611"/>
              <a:gd name="adj2" fmla="val 19392056"/>
            </a:avLst>
          </a:prstGeom>
          <a:solidFill>
            <a:srgbClr val="00B0F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5714041" y="1484341"/>
            <a:ext cx="1219200" cy="1508760"/>
          </a:xfrm>
          <a:custGeom>
            <a:avLst/>
            <a:gdLst>
              <a:gd name="connsiteX0" fmla="*/ 0 w 1219200"/>
              <a:gd name="connsiteY0" fmla="*/ 1508760 h 1508760"/>
              <a:gd name="connsiteX1" fmla="*/ 1219200 w 1219200"/>
              <a:gd name="connsiteY1" fmla="*/ 609600 h 1508760"/>
              <a:gd name="connsiteX2" fmla="*/ 0 w 1219200"/>
              <a:gd name="connsiteY2" fmla="*/ 0 h 1508760"/>
              <a:gd name="connsiteX3" fmla="*/ 0 w 1219200"/>
              <a:gd name="connsiteY3" fmla="*/ 1508760 h 150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" h="1508760">
                <a:moveTo>
                  <a:pt x="0" y="1508760"/>
                </a:moveTo>
                <a:lnTo>
                  <a:pt x="1219200" y="609600"/>
                </a:lnTo>
                <a:lnTo>
                  <a:pt x="0" y="0"/>
                </a:lnTo>
                <a:lnTo>
                  <a:pt x="0" y="15087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5" name="Oval 4"/>
          <p:cNvSpPr/>
          <p:nvPr/>
        </p:nvSpPr>
        <p:spPr>
          <a:xfrm>
            <a:off x="4167965" y="1484341"/>
            <a:ext cx="3096344" cy="302433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8" name="Straight Connector 7"/>
          <p:cNvCxnSpPr>
            <a:cxnSpLocks/>
            <a:stCxn id="5" idx="0"/>
          </p:cNvCxnSpPr>
          <p:nvPr/>
        </p:nvCxnSpPr>
        <p:spPr>
          <a:xfrm flipH="1">
            <a:off x="5706799" y="1484341"/>
            <a:ext cx="9339" cy="15191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H="1">
            <a:off x="5706798" y="2086302"/>
            <a:ext cx="1233652" cy="9211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>
            <a:off x="5706644" y="2625416"/>
            <a:ext cx="320040" cy="144780"/>
          </a:xfrm>
          <a:custGeom>
            <a:avLst/>
            <a:gdLst>
              <a:gd name="connsiteX0" fmla="*/ 0 w 320040"/>
              <a:gd name="connsiteY0" fmla="*/ 7620 h 144780"/>
              <a:gd name="connsiteX1" fmla="*/ 160020 w 320040"/>
              <a:gd name="connsiteY1" fmla="*/ 22860 h 144780"/>
              <a:gd name="connsiteX2" fmla="*/ 320040 w 320040"/>
              <a:gd name="connsiteY2" fmla="*/ 144780 h 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0040" h="144780">
                <a:moveTo>
                  <a:pt x="0" y="7620"/>
                </a:moveTo>
                <a:cubicBezTo>
                  <a:pt x="53340" y="3810"/>
                  <a:pt x="106680" y="0"/>
                  <a:pt x="160020" y="22860"/>
                </a:cubicBezTo>
                <a:cubicBezTo>
                  <a:pt x="213360" y="45720"/>
                  <a:pt x="266700" y="95250"/>
                  <a:pt x="320040" y="14478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04679" y="2262647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sym typeface="Symbol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679" y="2262647"/>
                <a:ext cx="576064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16484" y="2084788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484" y="2084788"/>
                <a:ext cx="36004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>
            <a:cxnSpLocks/>
          </p:cNvCxnSpPr>
          <p:nvPr/>
        </p:nvCxnSpPr>
        <p:spPr>
          <a:xfrm>
            <a:off x="5721087" y="1490592"/>
            <a:ext cx="1228725" cy="5953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206538" y="2441653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538" y="2441653"/>
                <a:ext cx="3600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/>
              <p:nvPr/>
            </p:nvSpPr>
            <p:spPr>
              <a:xfrm>
                <a:off x="1913479" y="4961437"/>
                <a:ext cx="1801589" cy="124482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79" y="4961437"/>
                <a:ext cx="1801589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/>
              <p:nvPr/>
            </p:nvSpPr>
            <p:spPr>
              <a:xfrm>
                <a:off x="4523336" y="4976356"/>
                <a:ext cx="2376264" cy="1244828"/>
              </a:xfrm>
              <a:prstGeom prst="rect">
                <a:avLst/>
              </a:prstGeom>
              <a:solidFill>
                <a:srgbClr val="FF9393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000" i="1" baseline="3000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4000" i="1" dirty="0">
                          <a:latin typeface="Cambria Math" panose="02040503050406030204" pitchFamily="18" charset="0"/>
                          <a:sym typeface="Symbol"/>
                        </a:rPr>
                        <m:t>𝜃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0ED1244-F5DA-4E74-A50C-E84C051D5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336" y="4976356"/>
                <a:ext cx="2376264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887342" y="5065041"/>
            <a:ext cx="4919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-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43616" y="5065041"/>
            <a:ext cx="648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87340" y="4971022"/>
            <a:ext cx="2063378" cy="120032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Area of Segment</a:t>
            </a:r>
          </a:p>
        </p:txBody>
      </p:sp>
      <p:sp>
        <p:nvSpPr>
          <p:cNvPr id="2" name="TextBox 32">
            <a:extLst>
              <a:ext uri="{FF2B5EF4-FFF2-40B4-BE49-F238E27FC236}">
                <a16:creationId xmlns:a16="http://schemas.microsoft.com/office/drawing/2014/main" id="{B83DF03B-0EC8-68B8-CF39-248CDA1FFD3A}"/>
              </a:ext>
            </a:extLst>
          </p:cNvPr>
          <p:cNvSpPr txBox="1"/>
          <p:nvPr/>
        </p:nvSpPr>
        <p:spPr>
          <a:xfrm>
            <a:off x="2148257" y="260788"/>
            <a:ext cx="7436813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Radians - Segment Area</a:t>
            </a:r>
          </a:p>
        </p:txBody>
      </p:sp>
    </p:spTree>
    <p:extLst>
      <p:ext uri="{BB962C8B-B14F-4D97-AF65-F5344CB8AC3E}">
        <p14:creationId xmlns:p14="http://schemas.microsoft.com/office/powerpoint/2010/main" val="254586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E24F07-B569-4A3E-A806-DA424E9BB2F3}"/>
                  </a:ext>
                </a:extLst>
              </p:cNvPr>
              <p:cNvSpPr txBox="1"/>
              <p:nvPr/>
            </p:nvSpPr>
            <p:spPr>
              <a:xfrm>
                <a:off x="1330057" y="245348"/>
                <a:ext cx="9577064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area of the minor sector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𝐴𝑂𝐵</m:t>
                    </m:r>
                  </m:oMath>
                </a14:m>
                <a:r>
                  <a:rPr lang="en-GB" sz="3600" dirty="0"/>
                  <a:t> is 28.9 cm</a:t>
                </a:r>
                <a:r>
                  <a:rPr lang="en-GB" sz="3600" baseline="30000" dirty="0"/>
                  <a:t>2</a:t>
                </a:r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Calculate the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E24F07-B569-4A3E-A806-DA424E9BB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057" y="245348"/>
                <a:ext cx="9577064" cy="1200329"/>
              </a:xfrm>
              <a:prstGeom prst="rect">
                <a:avLst/>
              </a:prstGeom>
              <a:blipFill>
                <a:blip r:embed="rId2"/>
                <a:stretch>
                  <a:fillRect t="-897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6E8B575-B0F9-414A-9830-9518C182D94E}"/>
                  </a:ext>
                </a:extLst>
              </p:cNvPr>
              <p:cNvSpPr txBox="1"/>
              <p:nvPr/>
            </p:nvSpPr>
            <p:spPr>
              <a:xfrm>
                <a:off x="6227329" y="2819119"/>
                <a:ext cx="4392488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28.9=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×0.8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6E8B575-B0F9-414A-9830-9518C182D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329" y="2819119"/>
                <a:ext cx="4392488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71" y="1844824"/>
            <a:ext cx="4837831" cy="44644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091425" y="1483868"/>
                <a:ext cx="2248116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425" y="1483868"/>
                <a:ext cx="2248116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E78A92-E7BF-14D8-3D16-F55F2D93CA51}"/>
                  </a:ext>
                </a:extLst>
              </p:cNvPr>
              <p:cNvSpPr txBox="1"/>
              <p:nvPr/>
            </p:nvSpPr>
            <p:spPr>
              <a:xfrm>
                <a:off x="6083313" y="4115263"/>
                <a:ext cx="38884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28.9=0.4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E78A92-E7BF-14D8-3D16-F55F2D93C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313" y="4115263"/>
                <a:ext cx="388843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E24F5A-DF19-2E03-177F-6765B42FD30A}"/>
                  </a:ext>
                </a:extLst>
              </p:cNvPr>
              <p:cNvSpPr txBox="1"/>
              <p:nvPr/>
            </p:nvSpPr>
            <p:spPr>
              <a:xfrm>
                <a:off x="6947409" y="4907351"/>
                <a:ext cx="3947025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28.9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0.4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=72.25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E24F5A-DF19-2E03-177F-6765B42FD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409" y="4907351"/>
                <a:ext cx="3947025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1DFE79-E51C-41FE-4688-F7237CD6AFA9}"/>
                  </a:ext>
                </a:extLst>
              </p:cNvPr>
              <p:cNvSpPr txBox="1"/>
              <p:nvPr/>
            </p:nvSpPr>
            <p:spPr>
              <a:xfrm>
                <a:off x="7249681" y="6127509"/>
                <a:ext cx="3672408" cy="6528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72.25</m:t>
                          </m:r>
                        </m:e>
                      </m:ra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1DFE79-E51C-41FE-4688-F7237CD6AF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681" y="6127509"/>
                <a:ext cx="3672408" cy="6528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28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264303-1403-46EF-B8D3-39665DA722AC}"/>
                  </a:ext>
                </a:extLst>
              </p:cNvPr>
              <p:cNvSpPr txBox="1"/>
              <p:nvPr/>
            </p:nvSpPr>
            <p:spPr>
              <a:xfrm>
                <a:off x="479376" y="230055"/>
                <a:ext cx="1087320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In the diagram below,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𝑂𝐴𝐵</m:t>
                    </m:r>
                  </m:oMath>
                </a14:m>
                <a:r>
                  <a:rPr lang="en-GB" sz="3200" dirty="0"/>
                  <a:t> is a sector of a circle, radius 4m. </a:t>
                </a:r>
              </a:p>
              <a:p>
                <a:r>
                  <a:rPr lang="en-GB" sz="3200" dirty="0"/>
                  <a:t>The chord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200" dirty="0"/>
                  <a:t> is 5m long.</a:t>
                </a:r>
              </a:p>
              <a:p>
                <a:r>
                  <a:rPr lang="en-GB" sz="3200" dirty="0"/>
                  <a:t>Find the area of the shaded segment.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264303-1403-46EF-B8D3-39665DA72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30055"/>
                <a:ext cx="10873208" cy="1569660"/>
              </a:xfrm>
              <a:prstGeom prst="rect">
                <a:avLst/>
              </a:prstGeom>
              <a:blipFill>
                <a:blip r:embed="rId2"/>
                <a:stretch>
                  <a:fillRect b="-63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53A2B6-7405-457E-AFCA-50CFDE8E3CB9}"/>
                  </a:ext>
                </a:extLst>
              </p:cNvPr>
              <p:cNvSpPr txBox="1"/>
              <p:nvPr/>
            </p:nvSpPr>
            <p:spPr>
              <a:xfrm>
                <a:off x="5447928" y="4869160"/>
                <a:ext cx="5112568" cy="11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32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=1.3502…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53A2B6-7405-457E-AFCA-50CFDE8E3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869160"/>
                <a:ext cx="5112568" cy="1198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9207" t="4087" b="4898"/>
          <a:stretch/>
        </p:blipFill>
        <p:spPr>
          <a:xfrm>
            <a:off x="479376" y="2255868"/>
            <a:ext cx="3779259" cy="40324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6375D1-767F-5A85-928C-B69F08D03332}"/>
                  </a:ext>
                </a:extLst>
              </p:cNvPr>
              <p:cNvSpPr txBox="1"/>
              <p:nvPr/>
            </p:nvSpPr>
            <p:spPr>
              <a:xfrm>
                <a:off x="5087888" y="2636912"/>
                <a:ext cx="6696744" cy="10772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Using cosine rule: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2×4×4×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6375D1-767F-5A85-928C-B69F08D03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2636912"/>
                <a:ext cx="6696744" cy="1077283"/>
              </a:xfrm>
              <a:prstGeom prst="rect">
                <a:avLst/>
              </a:prstGeom>
              <a:blipFill>
                <a:blip r:embed="rId5"/>
                <a:stretch>
                  <a:fillRect l="-2368" t="-73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77B54B-39B6-7FCC-87EC-19C3469037CF}"/>
                  </a:ext>
                </a:extLst>
              </p:cNvPr>
              <p:cNvSpPr txBox="1"/>
              <p:nvPr/>
            </p:nvSpPr>
            <p:spPr>
              <a:xfrm>
                <a:off x="5231904" y="3792852"/>
                <a:ext cx="3600400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25=32−32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77B54B-39B6-7FCC-87EC-19C346903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3792852"/>
                <a:ext cx="3600400" cy="584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BB121D-71F7-9798-5C25-F532E52D6A08}"/>
                  </a:ext>
                </a:extLst>
              </p:cNvPr>
              <p:cNvSpPr txBox="1"/>
              <p:nvPr/>
            </p:nvSpPr>
            <p:spPr>
              <a:xfrm>
                <a:off x="4295800" y="4424287"/>
                <a:ext cx="23999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32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BB121D-71F7-9798-5C25-F532E52D6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424287"/>
                <a:ext cx="239992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771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264303-1403-46EF-B8D3-39665DA722AC}"/>
                  </a:ext>
                </a:extLst>
              </p:cNvPr>
              <p:cNvSpPr txBox="1"/>
              <p:nvPr/>
            </p:nvSpPr>
            <p:spPr>
              <a:xfrm>
                <a:off x="479376" y="230055"/>
                <a:ext cx="1087320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In the diagram below,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𝑂𝐴𝐵</m:t>
                    </m:r>
                  </m:oMath>
                </a14:m>
                <a:r>
                  <a:rPr lang="en-GB" sz="3200" dirty="0"/>
                  <a:t> is a sector of a circle, radius 4m. </a:t>
                </a:r>
              </a:p>
              <a:p>
                <a:r>
                  <a:rPr lang="en-GB" sz="3200" dirty="0"/>
                  <a:t>The chord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200" dirty="0"/>
                  <a:t> is 5m long.</a:t>
                </a:r>
              </a:p>
              <a:p>
                <a:r>
                  <a:rPr lang="en-GB" sz="3200" dirty="0"/>
                  <a:t>Find the area of the shaded segment.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264303-1403-46EF-B8D3-39665DA72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30055"/>
                <a:ext cx="10873208" cy="1569660"/>
              </a:xfrm>
              <a:prstGeom prst="rect">
                <a:avLst/>
              </a:prstGeom>
              <a:blipFill>
                <a:blip r:embed="rId2"/>
                <a:stretch>
                  <a:fillRect b="-63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9207" t="4087" b="4898"/>
          <a:stretch/>
        </p:blipFill>
        <p:spPr>
          <a:xfrm>
            <a:off x="479376" y="2255868"/>
            <a:ext cx="3779259" cy="40324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674B8B-CBF2-1366-A6D6-6D849B2D3CC6}"/>
                  </a:ext>
                </a:extLst>
              </p:cNvPr>
              <p:cNvSpPr txBox="1"/>
              <p:nvPr/>
            </p:nvSpPr>
            <p:spPr>
              <a:xfrm>
                <a:off x="6600056" y="5517232"/>
                <a:ext cx="21602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𝟎𝟎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m</a:t>
                </a:r>
                <a:r>
                  <a:rPr kumimoji="0" lang="en-GB" sz="32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2</a:t>
                </a:r>
                <a:endParaRPr lang="en-GB" sz="2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674B8B-CBF2-1366-A6D6-6D849B2D3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517232"/>
                <a:ext cx="2160240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5111E2-AD95-1C6A-D04D-1D0950DD0193}"/>
                  </a:ext>
                </a:extLst>
              </p:cNvPr>
              <p:cNvSpPr txBox="1"/>
              <p:nvPr/>
            </p:nvSpPr>
            <p:spPr>
              <a:xfrm>
                <a:off x="4439816" y="2564904"/>
                <a:ext cx="5832648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Shaded Area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3200" i="1" baseline="300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GB" sz="3200" i="1" dirty="0">
                        <a:latin typeface="Cambria Math" panose="02040503050406030204" pitchFamily="18" charset="0"/>
                        <a:sym typeface="Symbol"/>
                      </a:rPr>
                      <m:t>𝜃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5111E2-AD95-1C6A-D04D-1D0950DD0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2564904"/>
                <a:ext cx="5832648" cy="787716"/>
              </a:xfrm>
              <a:prstGeom prst="rect">
                <a:avLst/>
              </a:prstGeom>
              <a:blipFill>
                <a:blip r:embed="rId5"/>
                <a:stretch>
                  <a:fillRect l="-2612" b="-12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65C7AE-C2C6-3150-9781-7E312450B16F}"/>
                  </a:ext>
                </a:extLst>
              </p:cNvPr>
              <p:cNvSpPr txBox="1"/>
              <p:nvPr/>
            </p:nvSpPr>
            <p:spPr>
              <a:xfrm>
                <a:off x="6600056" y="3536651"/>
                <a:ext cx="5296624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(4)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1.35 −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(4)</m:t>
                    </m:r>
                    <m:r>
                      <a:rPr lang="en-GB" sz="3200" i="1" baseline="300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1.35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65C7AE-C2C6-3150-9781-7E312450B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536651"/>
                <a:ext cx="5296624" cy="7877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AC0132-D52B-74C1-23C0-D994A3B7DA13}"/>
                  </a:ext>
                </a:extLst>
              </p:cNvPr>
              <p:cNvSpPr txBox="1"/>
              <p:nvPr/>
            </p:nvSpPr>
            <p:spPr>
              <a:xfrm>
                <a:off x="6600056" y="4693993"/>
                <a:ext cx="2520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0.8−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.8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AC0132-D52B-74C1-23C0-D994A3B7DA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4693993"/>
                <a:ext cx="252028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71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B3D9BD-91F3-319C-BEDE-22A965655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" t="3783"/>
          <a:stretch/>
        </p:blipFill>
        <p:spPr bwMode="auto">
          <a:xfrm>
            <a:off x="1919536" y="188640"/>
            <a:ext cx="7848872" cy="642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708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B3D9BD-91F3-319C-BEDE-22A965655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" t="3783"/>
          <a:stretch/>
        </p:blipFill>
        <p:spPr bwMode="auto">
          <a:xfrm>
            <a:off x="263352" y="188640"/>
            <a:ext cx="7848872" cy="642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B1869B-0B40-9928-E39F-3F2B6B437B88}"/>
                  </a:ext>
                </a:extLst>
              </p:cNvPr>
              <p:cNvSpPr txBox="1"/>
              <p:nvPr/>
            </p:nvSpPr>
            <p:spPr>
              <a:xfrm>
                <a:off x="8616280" y="1332869"/>
                <a:ext cx="2808312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=9×0.7</m:t>
                      </m:r>
                    </m:oMath>
                  </m:oMathPara>
                </a14:m>
                <a:endParaRPr lang="en-GB" sz="3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B1869B-0B40-9928-E39F-3F2B6B437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1332869"/>
                <a:ext cx="280831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06EA5F-B511-322B-C75C-8D09B3482E03}"/>
                  </a:ext>
                </a:extLst>
              </p:cNvPr>
              <p:cNvSpPr txBox="1"/>
              <p:nvPr/>
            </p:nvSpPr>
            <p:spPr>
              <a:xfrm>
                <a:off x="8513133" y="2276872"/>
                <a:ext cx="291145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𝐴𝐵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06EA5F-B511-322B-C75C-8D09B3482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3133" y="2276872"/>
                <a:ext cx="291145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28211E1-A6B9-09ED-C5BB-DD683C84FC11}"/>
              </a:ext>
            </a:extLst>
          </p:cNvPr>
          <p:cNvSpPr txBox="1"/>
          <p:nvPr/>
        </p:nvSpPr>
        <p:spPr>
          <a:xfrm>
            <a:off x="8472264" y="54868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211E1-A6B9-09ED-C5BB-DD683C84FC11}"/>
              </a:ext>
            </a:extLst>
          </p:cNvPr>
          <p:cNvSpPr txBox="1"/>
          <p:nvPr/>
        </p:nvSpPr>
        <p:spPr>
          <a:xfrm>
            <a:off x="8400256" y="357301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72A741-B5E8-5979-5183-DB452ABE361B}"/>
                  </a:ext>
                </a:extLst>
              </p:cNvPr>
              <p:cNvSpPr txBox="1"/>
              <p:nvPr/>
            </p:nvSpPr>
            <p:spPr>
              <a:xfrm>
                <a:off x="8400256" y="4437112"/>
                <a:ext cx="3672408" cy="787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Area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×0.7</m:t>
                    </m:r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72A741-B5E8-5979-5183-DB452ABE3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4437112"/>
                <a:ext cx="3672408" cy="787716"/>
              </a:xfrm>
              <a:prstGeom prst="rect">
                <a:avLst/>
              </a:prstGeom>
              <a:blipFill>
                <a:blip r:embed="rId5"/>
                <a:stretch>
                  <a:fillRect l="-4319" b="-12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E7DB6C-3DA7-6390-24A4-75447A791210}"/>
                  </a:ext>
                </a:extLst>
              </p:cNvPr>
              <p:cNvSpPr txBox="1"/>
              <p:nvPr/>
            </p:nvSpPr>
            <p:spPr>
              <a:xfrm>
                <a:off x="8400256" y="5517232"/>
                <a:ext cx="26445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Area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𝟐𝟖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𝟑𝟓</m:t>
                    </m:r>
                  </m:oMath>
                </a14:m>
                <a:endParaRPr lang="en-GB" sz="2000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E7DB6C-3DA7-6390-24A4-75447A791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5517232"/>
                <a:ext cx="2644588" cy="584775"/>
              </a:xfrm>
              <a:prstGeom prst="rect">
                <a:avLst/>
              </a:prstGeom>
              <a:blipFill>
                <a:blip r:embed="rId6"/>
                <a:stretch>
                  <a:fillRect l="-599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37859</TotalTime>
  <Words>284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978</cp:revision>
  <dcterms:created xsi:type="dcterms:W3CDTF">2013-02-28T07:36:55Z</dcterms:created>
  <dcterms:modified xsi:type="dcterms:W3CDTF">2025-05-05T11:34:55Z</dcterms:modified>
</cp:coreProperties>
</file>