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A5C9F-7AA6-4742-B71F-20FA7934B016}" v="21" dt="2021-09-28T11:17:36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818F251-C850-4CBE-8C00-8158270F7F06}"/>
    <pc:docChg chg="addSld modSld">
      <pc:chgData name="Stewart Gale" userId="3647ddd2-6040-41ae-a96d-232c23482af8" providerId="ADAL" clId="{C818F251-C850-4CBE-8C00-8158270F7F06}" dt="2021-09-19T12:08:31.816" v="174" actId="1076"/>
      <pc:docMkLst>
        <pc:docMk/>
      </pc:docMkLst>
      <pc:sldChg chg="addSp modSp mod modAnim">
        <pc:chgData name="Stewart Gale" userId="3647ddd2-6040-41ae-a96d-232c23482af8" providerId="ADAL" clId="{C818F251-C850-4CBE-8C00-8158270F7F06}" dt="2021-09-19T12:01:31.220" v="44" actId="20577"/>
        <pc:sldMkLst>
          <pc:docMk/>
          <pc:sldMk cId="208807049" sldId="258"/>
        </pc:sldMkLst>
        <pc:spChg chg="add mod">
          <ac:chgData name="Stewart Gale" userId="3647ddd2-6040-41ae-a96d-232c23482af8" providerId="ADAL" clId="{C818F251-C850-4CBE-8C00-8158270F7F06}" dt="2021-09-19T12:01:00.460" v="42" actId="20577"/>
          <ac:spMkLst>
            <pc:docMk/>
            <pc:sldMk cId="208807049" sldId="258"/>
            <ac:spMk id="3" creationId="{CA80A5BD-D30A-485E-8E07-EFCFD103DEF9}"/>
          </ac:spMkLst>
        </pc:spChg>
        <pc:spChg chg="add mod">
          <ac:chgData name="Stewart Gale" userId="3647ddd2-6040-41ae-a96d-232c23482af8" providerId="ADAL" clId="{C818F251-C850-4CBE-8C00-8158270F7F06}" dt="2021-09-19T12:01:31.220" v="44" actId="20577"/>
          <ac:spMkLst>
            <pc:docMk/>
            <pc:sldMk cId="208807049" sldId="258"/>
            <ac:spMk id="5" creationId="{8AF5AD7C-7E4C-4E6E-A95A-E810DCAE014B}"/>
          </ac:spMkLst>
        </pc:spChg>
        <pc:picChg chg="mod modCrop">
          <ac:chgData name="Stewart Gale" userId="3647ddd2-6040-41ae-a96d-232c23482af8" providerId="ADAL" clId="{C818F251-C850-4CBE-8C00-8158270F7F06}" dt="2021-09-19T11:41:09.163" v="4" actId="1076"/>
          <ac:picMkLst>
            <pc:docMk/>
            <pc:sldMk cId="208807049" sldId="258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C818F251-C850-4CBE-8C00-8158270F7F06}" dt="2021-09-19T12:08:31.816" v="174" actId="1076"/>
        <pc:sldMkLst>
          <pc:docMk/>
          <pc:sldMk cId="2745163336" sldId="259"/>
        </pc:sldMkLst>
        <pc:spChg chg="add mod">
          <ac:chgData name="Stewart Gale" userId="3647ddd2-6040-41ae-a96d-232c23482af8" providerId="ADAL" clId="{C818F251-C850-4CBE-8C00-8158270F7F06}" dt="2021-09-19T12:05:48.397" v="124" actId="20577"/>
          <ac:spMkLst>
            <pc:docMk/>
            <pc:sldMk cId="2745163336" sldId="259"/>
            <ac:spMk id="3" creationId="{98936D90-6D9D-4247-B542-726536CC7636}"/>
          </ac:spMkLst>
        </pc:spChg>
        <pc:spChg chg="add mod">
          <ac:chgData name="Stewart Gale" userId="3647ddd2-6040-41ae-a96d-232c23482af8" providerId="ADAL" clId="{C818F251-C850-4CBE-8C00-8158270F7F06}" dt="2021-09-19T12:08:31.816" v="174" actId="1076"/>
          <ac:spMkLst>
            <pc:docMk/>
            <pc:sldMk cId="2745163336" sldId="259"/>
            <ac:spMk id="5" creationId="{AA55F326-B647-4AEC-A052-D4E56B3691E3}"/>
          </ac:spMkLst>
        </pc:spChg>
        <pc:spChg chg="add mod">
          <ac:chgData name="Stewart Gale" userId="3647ddd2-6040-41ae-a96d-232c23482af8" providerId="ADAL" clId="{C818F251-C850-4CBE-8C00-8158270F7F06}" dt="2021-09-19T12:08:27.569" v="173" actId="1076"/>
          <ac:spMkLst>
            <pc:docMk/>
            <pc:sldMk cId="2745163336" sldId="259"/>
            <ac:spMk id="6" creationId="{30C05208-26BE-43A9-BF5D-947276C0AFB3}"/>
          </ac:spMkLst>
        </pc:spChg>
        <pc:picChg chg="mod">
          <ac:chgData name="Stewart Gale" userId="3647ddd2-6040-41ae-a96d-232c23482af8" providerId="ADAL" clId="{C818F251-C850-4CBE-8C00-8158270F7F06}" dt="2021-09-19T11:42:36.170" v="25" actId="1076"/>
          <ac:picMkLst>
            <pc:docMk/>
            <pc:sldMk cId="2745163336" sldId="259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C818F251-C850-4CBE-8C00-8158270F7F06}" dt="2021-09-19T12:02:58.174" v="65" actId="1076"/>
        <pc:sldMkLst>
          <pc:docMk/>
          <pc:sldMk cId="450678444" sldId="260"/>
        </pc:sldMkLst>
        <pc:spChg chg="add mod">
          <ac:chgData name="Stewart Gale" userId="3647ddd2-6040-41ae-a96d-232c23482af8" providerId="ADAL" clId="{C818F251-C850-4CBE-8C00-8158270F7F06}" dt="2021-09-19T12:02:01.083" v="56" actId="20577"/>
          <ac:spMkLst>
            <pc:docMk/>
            <pc:sldMk cId="450678444" sldId="260"/>
            <ac:spMk id="3" creationId="{8F5E6485-8542-4054-8467-B1CF90F42F34}"/>
          </ac:spMkLst>
        </pc:spChg>
        <pc:spChg chg="add mod">
          <ac:chgData name="Stewart Gale" userId="3647ddd2-6040-41ae-a96d-232c23482af8" providerId="ADAL" clId="{C818F251-C850-4CBE-8C00-8158270F7F06}" dt="2021-09-19T12:02:58.174" v="65" actId="1076"/>
          <ac:spMkLst>
            <pc:docMk/>
            <pc:sldMk cId="450678444" sldId="260"/>
            <ac:spMk id="5" creationId="{751EC7E3-2BEC-4491-82AF-9596D68F2912}"/>
          </ac:spMkLst>
        </pc:spChg>
        <pc:picChg chg="mod modCrop">
          <ac:chgData name="Stewart Gale" userId="3647ddd2-6040-41ae-a96d-232c23482af8" providerId="ADAL" clId="{C818F251-C850-4CBE-8C00-8158270F7F06}" dt="2021-09-19T11:42:24.674" v="21" actId="1076"/>
          <ac:picMkLst>
            <pc:docMk/>
            <pc:sldMk cId="450678444" sldId="260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C818F251-C850-4CBE-8C00-8158270F7F06}" dt="2021-09-19T12:04:08.700" v="86" actId="20577"/>
        <pc:sldMkLst>
          <pc:docMk/>
          <pc:sldMk cId="4192957484" sldId="261"/>
        </pc:sldMkLst>
        <pc:spChg chg="add mod">
          <ac:chgData name="Stewart Gale" userId="3647ddd2-6040-41ae-a96d-232c23482af8" providerId="ADAL" clId="{C818F251-C850-4CBE-8C00-8158270F7F06}" dt="2021-09-19T12:03:25.491" v="79" actId="20577"/>
          <ac:spMkLst>
            <pc:docMk/>
            <pc:sldMk cId="4192957484" sldId="261"/>
            <ac:spMk id="3" creationId="{45EE7B22-24EE-4DD7-B010-B558BC212C1A}"/>
          </ac:spMkLst>
        </pc:spChg>
        <pc:spChg chg="add mod">
          <ac:chgData name="Stewart Gale" userId="3647ddd2-6040-41ae-a96d-232c23482af8" providerId="ADAL" clId="{C818F251-C850-4CBE-8C00-8158270F7F06}" dt="2021-09-19T12:04:08.700" v="86" actId="20577"/>
          <ac:spMkLst>
            <pc:docMk/>
            <pc:sldMk cId="4192957484" sldId="261"/>
            <ac:spMk id="5" creationId="{68CC97C7-813E-46FC-9B6E-DE9A7DE78636}"/>
          </ac:spMkLst>
        </pc:spChg>
        <pc:picChg chg="mod modCrop">
          <ac:chgData name="Stewart Gale" userId="3647ddd2-6040-41ae-a96d-232c23482af8" providerId="ADAL" clId="{C818F251-C850-4CBE-8C00-8158270F7F06}" dt="2021-09-19T11:41:33.863" v="14" actId="1076"/>
          <ac:picMkLst>
            <pc:docMk/>
            <pc:sldMk cId="4192957484" sldId="261"/>
            <ac:picMk id="4" creationId="{00000000-0000-0000-0000-000000000000}"/>
          </ac:picMkLst>
        </pc:picChg>
      </pc:sldChg>
    </pc:docChg>
  </pc:docChgLst>
  <pc:docChgLst>
    <pc:chgData name="Stewart Gale" userId="3647ddd2-6040-41ae-a96d-232c23482af8" providerId="ADAL" clId="{18AA5C9F-7AA6-4742-B71F-20FA7934B016}"/>
    <pc:docChg chg="modSld">
      <pc:chgData name="Stewart Gale" userId="3647ddd2-6040-41ae-a96d-232c23482af8" providerId="ADAL" clId="{18AA5C9F-7AA6-4742-B71F-20FA7934B016}" dt="2021-09-28T11:17:36.304" v="20" actId="20577"/>
      <pc:docMkLst>
        <pc:docMk/>
      </pc:docMkLst>
      <pc:sldChg chg="modSp">
        <pc:chgData name="Stewart Gale" userId="3647ddd2-6040-41ae-a96d-232c23482af8" providerId="ADAL" clId="{18AA5C9F-7AA6-4742-B71F-20FA7934B016}" dt="2021-09-28T11:15:37.880" v="3" actId="20577"/>
        <pc:sldMkLst>
          <pc:docMk/>
          <pc:sldMk cId="208807049" sldId="258"/>
        </pc:sldMkLst>
        <pc:spChg chg="mod">
          <ac:chgData name="Stewart Gale" userId="3647ddd2-6040-41ae-a96d-232c23482af8" providerId="ADAL" clId="{18AA5C9F-7AA6-4742-B71F-20FA7934B016}" dt="2021-09-28T11:15:37.880" v="3" actId="20577"/>
          <ac:spMkLst>
            <pc:docMk/>
            <pc:sldMk cId="208807049" sldId="258"/>
            <ac:spMk id="5" creationId="{8AF5AD7C-7E4C-4E6E-A95A-E810DCAE014B}"/>
          </ac:spMkLst>
        </pc:spChg>
      </pc:sldChg>
      <pc:sldChg chg="modSp">
        <pc:chgData name="Stewart Gale" userId="3647ddd2-6040-41ae-a96d-232c23482af8" providerId="ADAL" clId="{18AA5C9F-7AA6-4742-B71F-20FA7934B016}" dt="2021-09-28T11:17:36.304" v="20" actId="20577"/>
        <pc:sldMkLst>
          <pc:docMk/>
          <pc:sldMk cId="2745163336" sldId="259"/>
        </pc:sldMkLst>
        <pc:spChg chg="mod">
          <ac:chgData name="Stewart Gale" userId="3647ddd2-6040-41ae-a96d-232c23482af8" providerId="ADAL" clId="{18AA5C9F-7AA6-4742-B71F-20FA7934B016}" dt="2021-09-28T11:17:18.239" v="5" actId="6549"/>
          <ac:spMkLst>
            <pc:docMk/>
            <pc:sldMk cId="2745163336" sldId="259"/>
            <ac:spMk id="3" creationId="{98936D90-6D9D-4247-B542-726536CC7636}"/>
          </ac:spMkLst>
        </pc:spChg>
        <pc:spChg chg="mod">
          <ac:chgData name="Stewart Gale" userId="3647ddd2-6040-41ae-a96d-232c23482af8" providerId="ADAL" clId="{18AA5C9F-7AA6-4742-B71F-20FA7934B016}" dt="2021-09-28T11:17:32.639" v="16" actId="20577"/>
          <ac:spMkLst>
            <pc:docMk/>
            <pc:sldMk cId="2745163336" sldId="259"/>
            <ac:spMk id="5" creationId="{AA55F326-B647-4AEC-A052-D4E56B3691E3}"/>
          </ac:spMkLst>
        </pc:spChg>
        <pc:spChg chg="mod">
          <ac:chgData name="Stewart Gale" userId="3647ddd2-6040-41ae-a96d-232c23482af8" providerId="ADAL" clId="{18AA5C9F-7AA6-4742-B71F-20FA7934B016}" dt="2021-09-28T11:17:36.304" v="20" actId="20577"/>
          <ac:spMkLst>
            <pc:docMk/>
            <pc:sldMk cId="2745163336" sldId="259"/>
            <ac:spMk id="6" creationId="{30C05208-26BE-43A9-BF5D-947276C0AF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11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22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92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0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57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85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460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26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66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36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F842D-601C-4186-A96F-327046E3483F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EFE30-0333-442A-8953-530BB687DD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06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49" y="204470"/>
            <a:ext cx="3591416" cy="6501130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"/>
          <a:stretch/>
        </p:blipFill>
        <p:spPr bwMode="auto">
          <a:xfrm>
            <a:off x="5401309" y="160135"/>
            <a:ext cx="4745759" cy="34586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125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7783" y="2133600"/>
            <a:ext cx="755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65403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17"/>
          <a:stretch/>
        </p:blipFill>
        <p:spPr bwMode="auto">
          <a:xfrm>
            <a:off x="99434" y="115800"/>
            <a:ext cx="6301365" cy="3802265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0A5BD-D30A-485E-8E07-EFCFD103DEF9}"/>
                  </a:ext>
                </a:extLst>
              </p:cNvPr>
              <p:cNvSpPr txBox="1"/>
              <p:nvPr/>
            </p:nvSpPr>
            <p:spPr>
              <a:xfrm>
                <a:off x="4994222" y="2445450"/>
                <a:ext cx="6743349" cy="17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7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unc>
                            <m:funcPr>
                              <m:ctrlPr>
                                <a:rPr lang="en-GB" sz="7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7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7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7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GB" sz="7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0A5BD-D30A-485E-8E07-EFCFD103D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222" y="2445450"/>
                <a:ext cx="6743349" cy="1701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F5AD7C-7E4C-4E6E-A95A-E810DCAE014B}"/>
                  </a:ext>
                </a:extLst>
              </p:cNvPr>
              <p:cNvSpPr txBox="1"/>
              <p:nvPr/>
            </p:nvSpPr>
            <p:spPr>
              <a:xfrm>
                <a:off x="6209226" y="4784272"/>
                <a:ext cx="42537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7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7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˚</m:t>
                        </m:r>
                      </m:e>
                    </m:box>
                  </m:oMath>
                </a14:m>
                <a:r>
                  <a:rPr lang="en-GB" sz="7200" dirty="0"/>
                  <a:t> </a:t>
                </a:r>
                <a:r>
                  <a:rPr lang="en-GB" sz="4000" dirty="0"/>
                  <a:t>(1dp)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F5AD7C-7E4C-4E6E-A95A-E810DCAE0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226" y="4784272"/>
                <a:ext cx="4253727" cy="1200329"/>
              </a:xfrm>
              <a:prstGeom prst="rect">
                <a:avLst/>
              </a:prstGeom>
              <a:blipFill>
                <a:blip r:embed="rId4"/>
                <a:stretch>
                  <a:fillRect r="-4878" b="-121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0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" t="42243" b="31908"/>
          <a:stretch/>
        </p:blipFill>
        <p:spPr bwMode="auto">
          <a:xfrm>
            <a:off x="259423" y="199505"/>
            <a:ext cx="5846618" cy="3297382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5E6485-8542-4054-8467-B1CF90F42F34}"/>
                  </a:ext>
                </a:extLst>
              </p:cNvPr>
              <p:cNvSpPr txBox="1"/>
              <p:nvPr/>
            </p:nvSpPr>
            <p:spPr>
              <a:xfrm>
                <a:off x="5321189" y="3119344"/>
                <a:ext cx="6687931" cy="17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7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unc>
                            <m:funcPr>
                              <m:ctrlPr>
                                <a:rPr lang="en-GB" sz="7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7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7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7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5E6485-8542-4054-8467-B1CF90F42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189" y="3119344"/>
                <a:ext cx="6687931" cy="1701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1EC7E3-2BEC-4491-82AF-9596D68F2912}"/>
                  </a:ext>
                </a:extLst>
              </p:cNvPr>
              <p:cNvSpPr txBox="1"/>
              <p:nvPr/>
            </p:nvSpPr>
            <p:spPr>
              <a:xfrm>
                <a:off x="6541734" y="5280828"/>
                <a:ext cx="47026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7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7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𝟏𝟎𝟗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˚</m:t>
                        </m:r>
                      </m:e>
                    </m:box>
                  </m:oMath>
                </a14:m>
                <a:r>
                  <a:rPr lang="en-GB" sz="7200" dirty="0"/>
                  <a:t> </a:t>
                </a:r>
                <a:r>
                  <a:rPr lang="en-GB" sz="4000" dirty="0"/>
                  <a:t>(1dp)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1EC7E3-2BEC-4491-82AF-9596D68F2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734" y="5280828"/>
                <a:ext cx="4702614" cy="1200329"/>
              </a:xfrm>
              <a:prstGeom prst="rect">
                <a:avLst/>
              </a:prstGeom>
              <a:blipFill>
                <a:blip r:embed="rId4"/>
                <a:stretch>
                  <a:fillRect r="-259" b="-121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067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" t="69909"/>
          <a:stretch/>
        </p:blipFill>
        <p:spPr bwMode="auto">
          <a:xfrm>
            <a:off x="310342" y="121920"/>
            <a:ext cx="4876800" cy="3042459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EE7B22-24EE-4DD7-B010-B558BC212C1A}"/>
                  </a:ext>
                </a:extLst>
              </p:cNvPr>
              <p:cNvSpPr txBox="1"/>
              <p:nvPr/>
            </p:nvSpPr>
            <p:spPr>
              <a:xfrm>
                <a:off x="5187142" y="3164379"/>
                <a:ext cx="6783185" cy="17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7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unc>
                            <m:funcPr>
                              <m:ctrlPr>
                                <a:rPr lang="en-GB" sz="7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7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7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7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7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7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7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en-GB" sz="7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7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7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7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EE7B22-24EE-4DD7-B010-B558BC212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142" y="3164379"/>
                <a:ext cx="6783185" cy="17016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CC97C7-813E-46FC-9B6E-DE9A7DE78636}"/>
                  </a:ext>
                </a:extLst>
              </p:cNvPr>
              <p:cNvSpPr txBox="1"/>
              <p:nvPr/>
            </p:nvSpPr>
            <p:spPr>
              <a:xfrm>
                <a:off x="6413230" y="5370197"/>
                <a:ext cx="42537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7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7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𝟒𝟔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7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˚</m:t>
                        </m:r>
                      </m:e>
                    </m:box>
                  </m:oMath>
                </a14:m>
                <a:r>
                  <a:rPr lang="en-GB" sz="7200" dirty="0"/>
                  <a:t> </a:t>
                </a:r>
                <a:r>
                  <a:rPr lang="en-GB" sz="4000" dirty="0"/>
                  <a:t>(1dp)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CC97C7-813E-46FC-9B6E-DE9A7DE78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230" y="5370197"/>
                <a:ext cx="4253727" cy="1200329"/>
              </a:xfrm>
              <a:prstGeom prst="rect">
                <a:avLst/>
              </a:prstGeom>
              <a:blipFill>
                <a:blip r:embed="rId4"/>
                <a:stretch>
                  <a:fillRect r="-4871" b="-121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295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"/>
          <a:stretch/>
        </p:blipFill>
        <p:spPr bwMode="auto">
          <a:xfrm>
            <a:off x="291753" y="77007"/>
            <a:ext cx="6768523" cy="46889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936D90-6D9D-4247-B542-726536CC7636}"/>
                  </a:ext>
                </a:extLst>
              </p:cNvPr>
              <p:cNvSpPr txBox="1"/>
              <p:nvPr/>
            </p:nvSpPr>
            <p:spPr>
              <a:xfrm>
                <a:off x="5071809" y="3064279"/>
                <a:ext cx="6638054" cy="1299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5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unc>
                            <m:funcPr>
                              <m:ctrlPr>
                                <a:rPr lang="en-GB" sz="5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54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5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sz="5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5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5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5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400" b="0" i="1" smtClean="0">
                                      <a:latin typeface="Cambria Math" panose="02040503050406030204" pitchFamily="18" charset="0"/>
                                    </a:rPr>
                                    <m:t>19</m:t>
                                  </m:r>
                                </m:e>
                                <m:sup>
                                  <m: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US" sz="5400" b="0" i="1" smtClean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e>
                                <m:sup>
                                  <m: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400" b="0" i="1" smtClean="0">
                                      <a:latin typeface="Cambria Math" panose="02040503050406030204" pitchFamily="18" charset="0"/>
                                    </a:rPr>
                                    <m:t>10.9</m:t>
                                  </m:r>
                                </m:e>
                                <m:sup>
                                  <m:r>
                                    <a:rPr lang="en-GB" sz="5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  <m:t>10.9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5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936D90-6D9D-4247-B542-726536CC7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809" y="3064279"/>
                <a:ext cx="6638054" cy="12992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55F326-B647-4AEC-A052-D4E56B3691E3}"/>
                  </a:ext>
                </a:extLst>
              </p:cNvPr>
              <p:cNvSpPr txBox="1"/>
              <p:nvPr/>
            </p:nvSpPr>
            <p:spPr>
              <a:xfrm>
                <a:off x="5857702" y="4500009"/>
                <a:ext cx="432815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6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sz="6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8</m:t>
                        </m:r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˚</m:t>
                        </m:r>
                      </m:e>
                    </m:box>
                  </m:oMath>
                </a14:m>
                <a:r>
                  <a:rPr lang="en-GB" sz="6000" dirty="0"/>
                  <a:t> </a:t>
                </a:r>
                <a:endParaRPr lang="en-GB" sz="3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55F326-B647-4AEC-A052-D4E56B369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702" y="4500009"/>
                <a:ext cx="4328159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C05208-26BE-43A9-BF5D-947276C0AFB3}"/>
                  </a:ext>
                </a:extLst>
              </p:cNvPr>
              <p:cNvSpPr txBox="1"/>
              <p:nvPr/>
            </p:nvSpPr>
            <p:spPr>
              <a:xfrm>
                <a:off x="5985164" y="5755232"/>
                <a:ext cx="43281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80 + 8</m:t>
                          </m:r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˚</m:t>
                          </m:r>
                        </m:e>
                      </m:box>
                      <m:r>
                        <a:rPr lang="en-US" sz="4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1"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4800" b="1" i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4800" b="1"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sz="5400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C05208-26BE-43A9-BF5D-947276C0A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164" y="5755232"/>
                <a:ext cx="4328159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516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2020-02-06T09:26:13Z</dcterms:created>
  <dcterms:modified xsi:type="dcterms:W3CDTF">2021-09-28T11:17:40Z</dcterms:modified>
</cp:coreProperties>
</file>