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0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714679-4A76-4437-B853-D4D2EDB513E4}" v="411" dt="2024-08-29T11:22:44.4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9714679-4A76-4437-B853-D4D2EDB513E4}"/>
    <pc:docChg chg="undo custSel addSld delSld modSld sldOrd">
      <pc:chgData name="Stewart Gale" userId="3647ddd2-6040-41ae-a96d-232c23482af8" providerId="ADAL" clId="{29714679-4A76-4437-B853-D4D2EDB513E4}" dt="2024-08-29T11:22:46.906" v="969" actId="14100"/>
      <pc:docMkLst>
        <pc:docMk/>
      </pc:docMkLst>
      <pc:sldChg chg="addSp delSp modSp mod">
        <pc:chgData name="Stewart Gale" userId="3647ddd2-6040-41ae-a96d-232c23482af8" providerId="ADAL" clId="{29714679-4A76-4437-B853-D4D2EDB513E4}" dt="2023-09-04T16:16:36.393" v="921" actId="20577"/>
        <pc:sldMkLst>
          <pc:docMk/>
          <pc:sldMk cId="1425008075" sldId="256"/>
        </pc:sldMkLst>
        <pc:spChg chg="add del mod">
          <ac:chgData name="Stewart Gale" userId="3647ddd2-6040-41ae-a96d-232c23482af8" providerId="ADAL" clId="{29714679-4A76-4437-B853-D4D2EDB513E4}" dt="2022-11-01T04:21:45.887" v="99" actId="478"/>
          <ac:spMkLst>
            <pc:docMk/>
            <pc:sldMk cId="1425008075" sldId="256"/>
            <ac:spMk id="7" creationId="{C321CB80-C487-2DC5-D160-3C48464B7255}"/>
          </ac:spMkLst>
        </pc:spChg>
        <pc:spChg chg="add mod">
          <ac:chgData name="Stewart Gale" userId="3647ddd2-6040-41ae-a96d-232c23482af8" providerId="ADAL" clId="{29714679-4A76-4437-B853-D4D2EDB513E4}" dt="2023-09-04T16:16:36.393" v="921" actId="20577"/>
          <ac:spMkLst>
            <pc:docMk/>
            <pc:sldMk cId="1425008075" sldId="256"/>
            <ac:spMk id="10" creationId="{6D19D8AD-7C5E-44DC-93F4-72496EB648E7}"/>
          </ac:spMkLst>
        </pc:spChg>
        <pc:spChg chg="add mod">
          <ac:chgData name="Stewart Gale" userId="3647ddd2-6040-41ae-a96d-232c23482af8" providerId="ADAL" clId="{29714679-4A76-4437-B853-D4D2EDB513E4}" dt="2022-11-01T04:51:31.627" v="851"/>
          <ac:spMkLst>
            <pc:docMk/>
            <pc:sldMk cId="1425008075" sldId="256"/>
            <ac:spMk id="12" creationId="{6DE0DEA2-7A08-4D55-6040-7C243695A040}"/>
          </ac:spMkLst>
        </pc:spChg>
        <pc:graphicFrameChg chg="add del">
          <ac:chgData name="Stewart Gale" userId="3647ddd2-6040-41ae-a96d-232c23482af8" providerId="ADAL" clId="{29714679-4A76-4437-B853-D4D2EDB513E4}" dt="2022-11-01T04:05:40.456" v="87"/>
          <ac:graphicFrameMkLst>
            <pc:docMk/>
            <pc:sldMk cId="1425008075" sldId="256"/>
            <ac:graphicFrameMk id="2" creationId="{C36D2893-5C9F-C005-DE07-8F0F7686AE94}"/>
          </ac:graphicFrameMkLst>
        </pc:graphicFrameChg>
        <pc:graphicFrameChg chg="add del mod modGraphic">
          <ac:chgData name="Stewart Gale" userId="3647ddd2-6040-41ae-a96d-232c23482af8" providerId="ADAL" clId="{29714679-4A76-4437-B853-D4D2EDB513E4}" dt="2022-11-01T04:05:51.463" v="91" actId="478"/>
          <ac:graphicFrameMkLst>
            <pc:docMk/>
            <pc:sldMk cId="1425008075" sldId="256"/>
            <ac:graphicFrameMk id="3" creationId="{E563826B-E943-8A7D-0B75-9813BDC89D18}"/>
          </ac:graphicFrameMkLst>
        </pc:graphicFrameChg>
        <pc:graphicFrameChg chg="del mod modGraphic">
          <ac:chgData name="Stewart Gale" userId="3647ddd2-6040-41ae-a96d-232c23482af8" providerId="ADAL" clId="{29714679-4A76-4437-B853-D4D2EDB513E4}" dt="2022-11-01T04:04:13.334" v="65" actId="478"/>
          <ac:graphicFrameMkLst>
            <pc:docMk/>
            <pc:sldMk cId="1425008075" sldId="256"/>
            <ac:graphicFrameMk id="4" creationId="{00000000-0000-0000-0000-000000000000}"/>
          </ac:graphicFrameMkLst>
        </pc:graphicFrameChg>
        <pc:graphicFrameChg chg="del mod modGraphic">
          <ac:chgData name="Stewart Gale" userId="3647ddd2-6040-41ae-a96d-232c23482af8" providerId="ADAL" clId="{29714679-4A76-4437-B853-D4D2EDB513E4}" dt="2022-11-01T04:24:16.174" v="103" actId="478"/>
          <ac:graphicFrameMkLst>
            <pc:docMk/>
            <pc:sldMk cId="1425008075" sldId="256"/>
            <ac:graphicFrameMk id="5" creationId="{00000000-0000-0000-0000-000000000000}"/>
          </ac:graphicFrameMkLst>
        </pc:graphicFrameChg>
        <pc:picChg chg="add del mod">
          <ac:chgData name="Stewart Gale" userId="3647ddd2-6040-41ae-a96d-232c23482af8" providerId="ADAL" clId="{29714679-4A76-4437-B853-D4D2EDB513E4}" dt="2022-11-01T04:21:45.887" v="99" actId="478"/>
          <ac:picMkLst>
            <pc:docMk/>
            <pc:sldMk cId="1425008075" sldId="256"/>
            <ac:picMk id="6" creationId="{4E451155-2E66-04F3-B52A-556DBAF549EA}"/>
          </ac:picMkLst>
        </pc:picChg>
        <pc:picChg chg="add del mod">
          <ac:chgData name="Stewart Gale" userId="3647ddd2-6040-41ae-a96d-232c23482af8" providerId="ADAL" clId="{29714679-4A76-4437-B853-D4D2EDB513E4}" dt="2022-11-01T04:24:17.445" v="105" actId="478"/>
          <ac:picMkLst>
            <pc:docMk/>
            <pc:sldMk cId="1425008075" sldId="256"/>
            <ac:picMk id="8" creationId="{F85E1B10-33BC-8A3D-63B5-CBDC1195A187}"/>
          </ac:picMkLst>
        </pc:picChg>
        <pc:picChg chg="add mod">
          <ac:chgData name="Stewart Gale" userId="3647ddd2-6040-41ae-a96d-232c23482af8" providerId="ADAL" clId="{29714679-4A76-4437-B853-D4D2EDB513E4}" dt="2022-11-01T04:29:15.410" v="278" actId="1076"/>
          <ac:picMkLst>
            <pc:docMk/>
            <pc:sldMk cId="1425008075" sldId="256"/>
            <ac:picMk id="13" creationId="{F85E1B10-33BC-8A3D-63B5-CBDC1195A187}"/>
          </ac:picMkLst>
        </pc:picChg>
      </pc:sldChg>
      <pc:sldChg chg="modSp del mod">
        <pc:chgData name="Stewart Gale" userId="3647ddd2-6040-41ae-a96d-232c23482af8" providerId="ADAL" clId="{29714679-4A76-4437-B853-D4D2EDB513E4}" dt="2022-11-01T04:04:32.893" v="74" actId="47"/>
        <pc:sldMkLst>
          <pc:docMk/>
          <pc:sldMk cId="3973240116" sldId="257"/>
        </pc:sldMkLst>
        <pc:spChg chg="mod">
          <ac:chgData name="Stewart Gale" userId="3647ddd2-6040-41ae-a96d-232c23482af8" providerId="ADAL" clId="{29714679-4A76-4437-B853-D4D2EDB513E4}" dt="2022-01-24T06:30:43.274" v="51" actId="1076"/>
          <ac:spMkLst>
            <pc:docMk/>
            <pc:sldMk cId="3973240116" sldId="257"/>
            <ac:spMk id="5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01-24T06:30:41.491" v="50" actId="1076"/>
          <ac:spMkLst>
            <pc:docMk/>
            <pc:sldMk cId="3973240116" sldId="257"/>
            <ac:spMk id="6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01-24T06:30:40.075" v="49" actId="1076"/>
          <ac:spMkLst>
            <pc:docMk/>
            <pc:sldMk cId="3973240116" sldId="257"/>
            <ac:spMk id="7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01-24T06:30:38.561" v="48" actId="1076"/>
          <ac:spMkLst>
            <pc:docMk/>
            <pc:sldMk cId="3973240116" sldId="257"/>
            <ac:spMk id="8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01-24T06:30:36.411" v="47" actId="1076"/>
          <ac:spMkLst>
            <pc:docMk/>
            <pc:sldMk cId="3973240116" sldId="257"/>
            <ac:spMk id="9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01-24T06:30:34.574" v="46" actId="1076"/>
          <ac:spMkLst>
            <pc:docMk/>
            <pc:sldMk cId="3973240116" sldId="257"/>
            <ac:spMk id="10" creationId="{00000000-0000-0000-0000-000000000000}"/>
          </ac:spMkLst>
        </pc:spChg>
        <pc:graphicFrameChg chg="modGraphic">
          <ac:chgData name="Stewart Gale" userId="3647ddd2-6040-41ae-a96d-232c23482af8" providerId="ADAL" clId="{29714679-4A76-4437-B853-D4D2EDB513E4}" dt="2022-01-24T06:30:30.350" v="45" actId="403"/>
          <ac:graphicFrameMkLst>
            <pc:docMk/>
            <pc:sldMk cId="3973240116" sldId="257"/>
            <ac:graphicFrameMk id="4" creationId="{00000000-0000-0000-0000-000000000000}"/>
          </ac:graphicFrameMkLst>
        </pc:graphicFrameChg>
      </pc:sldChg>
      <pc:sldChg chg="delSp modSp del mod delAnim">
        <pc:chgData name="Stewart Gale" userId="3647ddd2-6040-41ae-a96d-232c23482af8" providerId="ADAL" clId="{29714679-4A76-4437-B853-D4D2EDB513E4}" dt="2022-11-01T04:29:31.708" v="282" actId="47"/>
        <pc:sldMkLst>
          <pc:docMk/>
          <pc:sldMk cId="1665282232" sldId="258"/>
        </pc:sldMkLst>
        <pc:spChg chg="del">
          <ac:chgData name="Stewart Gale" userId="3647ddd2-6040-41ae-a96d-232c23482af8" providerId="ADAL" clId="{29714679-4A76-4437-B853-D4D2EDB513E4}" dt="2022-11-01T04:04:38.216" v="75" actId="478"/>
          <ac:spMkLst>
            <pc:docMk/>
            <pc:sldMk cId="1665282232" sldId="258"/>
            <ac:spMk id="3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01-24T06:31:14.851" v="64" actId="1076"/>
          <ac:spMkLst>
            <pc:docMk/>
            <pc:sldMk cId="1665282232" sldId="258"/>
            <ac:spMk id="5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01-24T06:31:13.681" v="63" actId="1076"/>
          <ac:spMkLst>
            <pc:docMk/>
            <pc:sldMk cId="1665282232" sldId="258"/>
            <ac:spMk id="6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01-24T06:31:11.886" v="62" actId="1076"/>
          <ac:spMkLst>
            <pc:docMk/>
            <pc:sldMk cId="1665282232" sldId="258"/>
            <ac:spMk id="7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01-24T06:31:10.026" v="61" actId="1076"/>
          <ac:spMkLst>
            <pc:docMk/>
            <pc:sldMk cId="1665282232" sldId="258"/>
            <ac:spMk id="8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01-24T06:31:07.386" v="60" actId="1076"/>
          <ac:spMkLst>
            <pc:docMk/>
            <pc:sldMk cId="1665282232" sldId="258"/>
            <ac:spMk id="9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01-24T06:31:05.848" v="59" actId="1076"/>
          <ac:spMkLst>
            <pc:docMk/>
            <pc:sldMk cId="1665282232" sldId="258"/>
            <ac:spMk id="10" creationId="{00000000-0000-0000-0000-000000000000}"/>
          </ac:spMkLst>
        </pc:spChg>
        <pc:graphicFrameChg chg="modGraphic">
          <ac:chgData name="Stewart Gale" userId="3647ddd2-6040-41ae-a96d-232c23482af8" providerId="ADAL" clId="{29714679-4A76-4437-B853-D4D2EDB513E4}" dt="2022-01-24T06:31:03.538" v="58" actId="403"/>
          <ac:graphicFrameMkLst>
            <pc:docMk/>
            <pc:sldMk cId="1665282232" sldId="258"/>
            <ac:graphicFrameMk id="4" creationId="{00000000-0000-0000-0000-000000000000}"/>
          </ac:graphicFrameMkLst>
        </pc:graphicFrameChg>
      </pc:sldChg>
      <pc:sldChg chg="addSp delSp modSp add mod modAnim">
        <pc:chgData name="Stewart Gale" userId="3647ddd2-6040-41ae-a96d-232c23482af8" providerId="ADAL" clId="{29714679-4A76-4437-B853-D4D2EDB513E4}" dt="2022-11-01T04:45:07.926" v="636" actId="14100"/>
        <pc:sldMkLst>
          <pc:docMk/>
          <pc:sldMk cId="506927373" sldId="260"/>
        </pc:sldMkLst>
        <pc:spChg chg="add mod">
          <ac:chgData name="Stewart Gale" userId="3647ddd2-6040-41ae-a96d-232c23482af8" providerId="ADAL" clId="{29714679-4A76-4437-B853-D4D2EDB513E4}" dt="2022-11-01T04:39:00.798" v="555" actId="20577"/>
          <ac:spMkLst>
            <pc:docMk/>
            <pc:sldMk cId="506927373" sldId="260"/>
            <ac:spMk id="2" creationId="{DED116AF-4E7A-6F35-9C47-E7112C3447B3}"/>
          </ac:spMkLst>
        </pc:spChg>
        <pc:spChg chg="add mod">
          <ac:chgData name="Stewart Gale" userId="3647ddd2-6040-41ae-a96d-232c23482af8" providerId="ADAL" clId="{29714679-4A76-4437-B853-D4D2EDB513E4}" dt="2022-11-01T04:40:31.972" v="609" actId="1076"/>
          <ac:spMkLst>
            <pc:docMk/>
            <pc:sldMk cId="506927373" sldId="260"/>
            <ac:spMk id="3" creationId="{E6B9E0CB-13D0-8237-6238-1A8E6016FE81}"/>
          </ac:spMkLst>
        </pc:spChg>
        <pc:spChg chg="add mod">
          <ac:chgData name="Stewart Gale" userId="3647ddd2-6040-41ae-a96d-232c23482af8" providerId="ADAL" clId="{29714679-4A76-4437-B853-D4D2EDB513E4}" dt="2022-11-01T04:40:28.936" v="608" actId="1076"/>
          <ac:spMkLst>
            <pc:docMk/>
            <pc:sldMk cId="506927373" sldId="260"/>
            <ac:spMk id="4" creationId="{9EA82171-70DF-86B1-BF8C-5294C1DA479E}"/>
          </ac:spMkLst>
        </pc:spChg>
        <pc:spChg chg="add mod">
          <ac:chgData name="Stewart Gale" userId="3647ddd2-6040-41ae-a96d-232c23482af8" providerId="ADAL" clId="{29714679-4A76-4437-B853-D4D2EDB513E4}" dt="2022-11-01T04:45:07.926" v="636" actId="14100"/>
          <ac:spMkLst>
            <pc:docMk/>
            <pc:sldMk cId="506927373" sldId="260"/>
            <ac:spMk id="5" creationId="{B1768D12-90ED-FDB6-8059-ED0AD8BB5A6F}"/>
          </ac:spMkLst>
        </pc:spChg>
        <pc:spChg chg="mod">
          <ac:chgData name="Stewart Gale" userId="3647ddd2-6040-41ae-a96d-232c23482af8" providerId="ADAL" clId="{29714679-4A76-4437-B853-D4D2EDB513E4}" dt="2022-11-01T04:41:23.538" v="624" actId="20577"/>
          <ac:spMkLst>
            <pc:docMk/>
            <pc:sldMk cId="506927373" sldId="260"/>
            <ac:spMk id="10" creationId="{6D19D8AD-7C5E-44DC-93F4-72496EB648E7}"/>
          </ac:spMkLst>
        </pc:spChg>
        <pc:spChg chg="del">
          <ac:chgData name="Stewart Gale" userId="3647ddd2-6040-41ae-a96d-232c23482af8" providerId="ADAL" clId="{29714679-4A76-4437-B853-D4D2EDB513E4}" dt="2022-11-01T04:30:09.048" v="304" actId="478"/>
          <ac:spMkLst>
            <pc:docMk/>
            <pc:sldMk cId="506927373" sldId="260"/>
            <ac:spMk id="12" creationId="{6DE0DEA2-7A08-4D55-6040-7C243695A040}"/>
          </ac:spMkLst>
        </pc:spChg>
        <pc:picChg chg="del mod">
          <ac:chgData name="Stewart Gale" userId="3647ddd2-6040-41ae-a96d-232c23482af8" providerId="ADAL" clId="{29714679-4A76-4437-B853-D4D2EDB513E4}" dt="2022-11-01T04:30:11.397" v="306" actId="478"/>
          <ac:picMkLst>
            <pc:docMk/>
            <pc:sldMk cId="506927373" sldId="260"/>
            <ac:picMk id="13" creationId="{F85E1B10-33BC-8A3D-63B5-CBDC1195A187}"/>
          </ac:picMkLst>
        </pc:picChg>
      </pc:sldChg>
      <pc:sldChg chg="modSp del mod">
        <pc:chgData name="Stewart Gale" userId="3647ddd2-6040-41ae-a96d-232c23482af8" providerId="ADAL" clId="{29714679-4A76-4437-B853-D4D2EDB513E4}" dt="2022-11-01T04:29:17.856" v="279" actId="47"/>
        <pc:sldMkLst>
          <pc:docMk/>
          <pc:sldMk cId="1972662274" sldId="260"/>
        </pc:sldMkLst>
        <pc:spChg chg="mod">
          <ac:chgData name="Stewart Gale" userId="3647ddd2-6040-41ae-a96d-232c23482af8" providerId="ADAL" clId="{29714679-4A76-4437-B853-D4D2EDB513E4}" dt="2022-11-01T04:04:51.272" v="78" actId="20577"/>
          <ac:spMkLst>
            <pc:docMk/>
            <pc:sldMk cId="1972662274" sldId="260"/>
            <ac:spMk id="8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11-01T04:04:53.685" v="81" actId="20577"/>
          <ac:spMkLst>
            <pc:docMk/>
            <pc:sldMk cId="1972662274" sldId="260"/>
            <ac:spMk id="9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2-11-01T04:04:57.570" v="85" actId="20577"/>
          <ac:spMkLst>
            <pc:docMk/>
            <pc:sldMk cId="1972662274" sldId="260"/>
            <ac:spMk id="10" creationId="{00000000-0000-0000-0000-000000000000}"/>
          </ac:spMkLst>
        </pc:spChg>
        <pc:spChg chg="mod">
          <ac:chgData name="Stewart Gale" userId="3647ddd2-6040-41ae-a96d-232c23482af8" providerId="ADAL" clId="{29714679-4A76-4437-B853-D4D2EDB513E4}" dt="2021-09-20T18:33:07.081" v="3" actId="1076"/>
          <ac:spMkLst>
            <pc:docMk/>
            <pc:sldMk cId="1972662274" sldId="260"/>
            <ac:spMk id="11" creationId="{00000000-0000-0000-0000-000000000000}"/>
          </ac:spMkLst>
        </pc:spChg>
        <pc:picChg chg="mod">
          <ac:chgData name="Stewart Gale" userId="3647ddd2-6040-41ae-a96d-232c23482af8" providerId="ADAL" clId="{29714679-4A76-4437-B853-D4D2EDB513E4}" dt="2021-09-20T18:33:07.081" v="3" actId="1076"/>
          <ac:picMkLst>
            <pc:docMk/>
            <pc:sldMk cId="1972662274" sldId="260"/>
            <ac:picMk id="6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29714679-4A76-4437-B853-D4D2EDB513E4}" dt="2024-08-29T11:20:13.588" v="946" actId="6549"/>
        <pc:sldMkLst>
          <pc:docMk/>
          <pc:sldMk cId="3394582132" sldId="261"/>
        </pc:sldMkLst>
        <pc:spChg chg="add mod">
          <ac:chgData name="Stewart Gale" userId="3647ddd2-6040-41ae-a96d-232c23482af8" providerId="ADAL" clId="{29714679-4A76-4437-B853-D4D2EDB513E4}" dt="2022-11-01T04:46:10.710" v="659" actId="20577"/>
          <ac:spMkLst>
            <pc:docMk/>
            <pc:sldMk cId="3394582132" sldId="261"/>
            <ac:spMk id="2" creationId="{77804972-43C9-68BE-9B48-A4FA6286FD7C}"/>
          </ac:spMkLst>
        </pc:spChg>
        <pc:spChg chg="add mod">
          <ac:chgData name="Stewart Gale" userId="3647ddd2-6040-41ae-a96d-232c23482af8" providerId="ADAL" clId="{29714679-4A76-4437-B853-D4D2EDB513E4}" dt="2022-11-01T04:46:47.488" v="684" actId="14100"/>
          <ac:spMkLst>
            <pc:docMk/>
            <pc:sldMk cId="3394582132" sldId="261"/>
            <ac:spMk id="3" creationId="{EB68FDE5-F447-C2BD-CFC7-A0925002C61B}"/>
          </ac:spMkLst>
        </pc:spChg>
        <pc:spChg chg="add mod">
          <ac:chgData name="Stewart Gale" userId="3647ddd2-6040-41ae-a96d-232c23482af8" providerId="ADAL" clId="{29714679-4A76-4437-B853-D4D2EDB513E4}" dt="2022-11-01T04:47:41.068" v="706" actId="1076"/>
          <ac:spMkLst>
            <pc:docMk/>
            <pc:sldMk cId="3394582132" sldId="261"/>
            <ac:spMk id="4" creationId="{0212269A-4632-3633-0494-75CAAF4FDB35}"/>
          </ac:spMkLst>
        </pc:spChg>
        <pc:spChg chg="add del">
          <ac:chgData name="Stewart Gale" userId="3647ddd2-6040-41ae-a96d-232c23482af8" providerId="ADAL" clId="{29714679-4A76-4437-B853-D4D2EDB513E4}" dt="2022-11-01T04:47:44.674" v="708" actId="22"/>
          <ac:spMkLst>
            <pc:docMk/>
            <pc:sldMk cId="3394582132" sldId="261"/>
            <ac:spMk id="6" creationId="{4553B7D8-C3D7-F337-DC3F-E573A9B1F00B}"/>
          </ac:spMkLst>
        </pc:spChg>
        <pc:spChg chg="add mod">
          <ac:chgData name="Stewart Gale" userId="3647ddd2-6040-41ae-a96d-232c23482af8" providerId="ADAL" clId="{29714679-4A76-4437-B853-D4D2EDB513E4}" dt="2024-08-29T11:20:13.588" v="946" actId="6549"/>
          <ac:spMkLst>
            <pc:docMk/>
            <pc:sldMk cId="3394582132" sldId="261"/>
            <ac:spMk id="7" creationId="{D91C1752-A300-FB42-5208-04760174E41A}"/>
          </ac:spMkLst>
        </pc:spChg>
        <pc:spChg chg="del">
          <ac:chgData name="Stewart Gale" userId="3647ddd2-6040-41ae-a96d-232c23482af8" providerId="ADAL" clId="{29714679-4A76-4437-B853-D4D2EDB513E4}" dt="2022-11-01T04:30:29.086" v="320" actId="478"/>
          <ac:spMkLst>
            <pc:docMk/>
            <pc:sldMk cId="3394582132" sldId="261"/>
            <ac:spMk id="10" creationId="{6D19D8AD-7C5E-44DC-93F4-72496EB648E7}"/>
          </ac:spMkLst>
        </pc:spChg>
        <pc:spChg chg="mod">
          <ac:chgData name="Stewart Gale" userId="3647ddd2-6040-41ae-a96d-232c23482af8" providerId="ADAL" clId="{29714679-4A76-4437-B853-D4D2EDB513E4}" dt="2022-11-01T04:48:03.066" v="717" actId="20577"/>
          <ac:spMkLst>
            <pc:docMk/>
            <pc:sldMk cId="3394582132" sldId="261"/>
            <ac:spMk id="12" creationId="{6DE0DEA2-7A08-4D55-6040-7C243695A040}"/>
          </ac:spMkLst>
        </pc:spChg>
        <pc:picChg chg="del">
          <ac:chgData name="Stewart Gale" userId="3647ddd2-6040-41ae-a96d-232c23482af8" providerId="ADAL" clId="{29714679-4A76-4437-B853-D4D2EDB513E4}" dt="2022-11-01T04:30:39.736" v="323" actId="478"/>
          <ac:picMkLst>
            <pc:docMk/>
            <pc:sldMk cId="3394582132" sldId="261"/>
            <ac:picMk id="13" creationId="{F85E1B10-33BC-8A3D-63B5-CBDC1195A187}"/>
          </ac:picMkLst>
        </pc:picChg>
      </pc:sldChg>
      <pc:sldChg chg="modSp del mod modAnim">
        <pc:chgData name="Stewart Gale" userId="3647ddd2-6040-41ae-a96d-232c23482af8" providerId="ADAL" clId="{29714679-4A76-4437-B853-D4D2EDB513E4}" dt="2022-11-01T04:29:30.656" v="281" actId="47"/>
        <pc:sldMkLst>
          <pc:docMk/>
          <pc:sldMk cId="994868416" sldId="262"/>
        </pc:sldMkLst>
        <pc:picChg chg="mod">
          <ac:chgData name="Stewart Gale" userId="3647ddd2-6040-41ae-a96d-232c23482af8" providerId="ADAL" clId="{29714679-4A76-4437-B853-D4D2EDB513E4}" dt="2021-11-16T05:31:00.520" v="37" actId="1076"/>
          <ac:picMkLst>
            <pc:docMk/>
            <pc:sldMk cId="994868416" sldId="262"/>
            <ac:picMk id="6" creationId="{00000000-0000-0000-0000-000000000000}"/>
          </ac:picMkLst>
        </pc:picChg>
        <pc:picChg chg="mod">
          <ac:chgData name="Stewart Gale" userId="3647ddd2-6040-41ae-a96d-232c23482af8" providerId="ADAL" clId="{29714679-4A76-4437-B853-D4D2EDB513E4}" dt="2021-11-16T05:30:58.862" v="36" actId="1076"/>
          <ac:picMkLst>
            <pc:docMk/>
            <pc:sldMk cId="994868416" sldId="262"/>
            <ac:picMk id="9" creationId="{00000000-0000-0000-0000-000000000000}"/>
          </ac:picMkLst>
        </pc:picChg>
        <pc:picChg chg="mod">
          <ac:chgData name="Stewart Gale" userId="3647ddd2-6040-41ae-a96d-232c23482af8" providerId="ADAL" clId="{29714679-4A76-4437-B853-D4D2EDB513E4}" dt="2021-09-20T18:35:10.739" v="31" actId="208"/>
          <ac:picMkLst>
            <pc:docMk/>
            <pc:sldMk cId="994868416" sldId="262"/>
            <ac:picMk id="10" creationId="{00000000-0000-0000-0000-000000000000}"/>
          </ac:picMkLst>
        </pc:picChg>
        <pc:picChg chg="mod">
          <ac:chgData name="Stewart Gale" userId="3647ddd2-6040-41ae-a96d-232c23482af8" providerId="ADAL" clId="{29714679-4A76-4437-B853-D4D2EDB513E4}" dt="2021-09-20T18:35:10.739" v="31" actId="208"/>
          <ac:picMkLst>
            <pc:docMk/>
            <pc:sldMk cId="994868416" sldId="262"/>
            <ac:picMk id="11" creationId="{00000000-0000-0000-0000-000000000000}"/>
          </ac:picMkLst>
        </pc:picChg>
        <pc:picChg chg="mod">
          <ac:chgData name="Stewart Gale" userId="3647ddd2-6040-41ae-a96d-232c23482af8" providerId="ADAL" clId="{29714679-4A76-4437-B853-D4D2EDB513E4}" dt="2021-09-20T18:35:10.739" v="31" actId="208"/>
          <ac:picMkLst>
            <pc:docMk/>
            <pc:sldMk cId="994868416" sldId="262"/>
            <ac:picMk id="12" creationId="{00000000-0000-0000-0000-000000000000}"/>
          </ac:picMkLst>
        </pc:picChg>
        <pc:picChg chg="mod">
          <ac:chgData name="Stewart Gale" userId="3647ddd2-6040-41ae-a96d-232c23482af8" providerId="ADAL" clId="{29714679-4A76-4437-B853-D4D2EDB513E4}" dt="2021-09-20T18:35:10.739" v="31" actId="208"/>
          <ac:picMkLst>
            <pc:docMk/>
            <pc:sldMk cId="994868416" sldId="262"/>
            <ac:picMk id="13" creationId="{00000000-0000-0000-0000-000000000000}"/>
          </ac:picMkLst>
        </pc:picChg>
        <pc:picChg chg="mod">
          <ac:chgData name="Stewart Gale" userId="3647ddd2-6040-41ae-a96d-232c23482af8" providerId="ADAL" clId="{29714679-4A76-4437-B853-D4D2EDB513E4}" dt="2021-09-20T18:35:10.739" v="31" actId="208"/>
          <ac:picMkLst>
            <pc:docMk/>
            <pc:sldMk cId="994868416" sldId="262"/>
            <ac:picMk id="14" creationId="{00000000-0000-0000-0000-000000000000}"/>
          </ac:picMkLst>
        </pc:picChg>
        <pc:picChg chg="mod">
          <ac:chgData name="Stewart Gale" userId="3647ddd2-6040-41ae-a96d-232c23482af8" providerId="ADAL" clId="{29714679-4A76-4437-B853-D4D2EDB513E4}" dt="2021-09-20T18:35:10.739" v="31" actId="208"/>
          <ac:picMkLst>
            <pc:docMk/>
            <pc:sldMk cId="994868416" sldId="262"/>
            <ac:picMk id="15" creationId="{00000000-0000-0000-0000-000000000000}"/>
          </ac:picMkLst>
        </pc:picChg>
      </pc:sldChg>
      <pc:sldChg chg="addSp delSp modSp add mod ord modAnim">
        <pc:chgData name="Stewart Gale" userId="3647ddd2-6040-41ae-a96d-232c23482af8" providerId="ADAL" clId="{29714679-4A76-4437-B853-D4D2EDB513E4}" dt="2024-08-29T11:04:54.104" v="940" actId="20577"/>
        <pc:sldMkLst>
          <pc:docMk/>
          <pc:sldMk cId="3915188923" sldId="262"/>
        </pc:sldMkLst>
        <pc:spChg chg="add mod">
          <ac:chgData name="Stewart Gale" userId="3647ddd2-6040-41ae-a96d-232c23482af8" providerId="ADAL" clId="{29714679-4A76-4437-B853-D4D2EDB513E4}" dt="2024-08-29T11:04:54.104" v="940" actId="20577"/>
          <ac:spMkLst>
            <pc:docMk/>
            <pc:sldMk cId="3915188923" sldId="262"/>
            <ac:spMk id="3" creationId="{E43AE5EC-66DF-B811-5C03-EE434C7BA82E}"/>
          </ac:spMkLst>
        </pc:spChg>
        <pc:spChg chg="add mod">
          <ac:chgData name="Stewart Gale" userId="3647ddd2-6040-41ae-a96d-232c23482af8" providerId="ADAL" clId="{29714679-4A76-4437-B853-D4D2EDB513E4}" dt="2022-11-01T04:38:00.124" v="527" actId="1076"/>
          <ac:spMkLst>
            <pc:docMk/>
            <pc:sldMk cId="3915188923" sldId="262"/>
            <ac:spMk id="4" creationId="{073E0D3C-037D-B910-B0EB-125C6BC012DF}"/>
          </ac:spMkLst>
        </pc:spChg>
        <pc:spChg chg="add mod">
          <ac:chgData name="Stewart Gale" userId="3647ddd2-6040-41ae-a96d-232c23482af8" providerId="ADAL" clId="{29714679-4A76-4437-B853-D4D2EDB513E4}" dt="2023-09-04T16:13:50.022" v="917" actId="20577"/>
          <ac:spMkLst>
            <pc:docMk/>
            <pc:sldMk cId="3915188923" sldId="262"/>
            <ac:spMk id="5" creationId="{F84E8336-515C-3984-DF82-E2298F81D7B4}"/>
          </ac:spMkLst>
        </pc:spChg>
        <pc:spChg chg="add mod">
          <ac:chgData name="Stewart Gale" userId="3647ddd2-6040-41ae-a96d-232c23482af8" providerId="ADAL" clId="{29714679-4A76-4437-B853-D4D2EDB513E4}" dt="2023-09-04T16:17:31.195" v="938" actId="14100"/>
          <ac:spMkLst>
            <pc:docMk/>
            <pc:sldMk cId="3915188923" sldId="262"/>
            <ac:spMk id="6" creationId="{7672399C-DFB8-C4BD-DD8E-CDE8C94259BB}"/>
          </ac:spMkLst>
        </pc:spChg>
        <pc:spChg chg="mod">
          <ac:chgData name="Stewart Gale" userId="3647ddd2-6040-41ae-a96d-232c23482af8" providerId="ADAL" clId="{29714679-4A76-4437-B853-D4D2EDB513E4}" dt="2023-09-04T16:16:45.973" v="923" actId="20577"/>
          <ac:spMkLst>
            <pc:docMk/>
            <pc:sldMk cId="3915188923" sldId="262"/>
            <ac:spMk id="10" creationId="{6D19D8AD-7C5E-44DC-93F4-72496EB648E7}"/>
          </ac:spMkLst>
        </pc:spChg>
        <pc:spChg chg="del">
          <ac:chgData name="Stewart Gale" userId="3647ddd2-6040-41ae-a96d-232c23482af8" providerId="ADAL" clId="{29714679-4A76-4437-B853-D4D2EDB513E4}" dt="2022-11-01T04:29:42.626" v="286" actId="478"/>
          <ac:spMkLst>
            <pc:docMk/>
            <pc:sldMk cId="3915188923" sldId="262"/>
            <ac:spMk id="12" creationId="{6DE0DEA2-7A08-4D55-6040-7C243695A040}"/>
          </ac:spMkLst>
        </pc:spChg>
        <pc:picChg chg="del mod">
          <ac:chgData name="Stewart Gale" userId="3647ddd2-6040-41ae-a96d-232c23482af8" providerId="ADAL" clId="{29714679-4A76-4437-B853-D4D2EDB513E4}" dt="2022-11-01T04:29:44.668" v="288" actId="478"/>
          <ac:picMkLst>
            <pc:docMk/>
            <pc:sldMk cId="3915188923" sldId="262"/>
            <ac:picMk id="13" creationId="{F85E1B10-33BC-8A3D-63B5-CBDC1195A187}"/>
          </ac:picMkLst>
        </pc:picChg>
      </pc:sldChg>
      <pc:sldChg chg="modSp del mod">
        <pc:chgData name="Stewart Gale" userId="3647ddd2-6040-41ae-a96d-232c23482af8" providerId="ADAL" clId="{29714679-4A76-4437-B853-D4D2EDB513E4}" dt="2022-11-01T04:29:29.429" v="280" actId="47"/>
        <pc:sldMkLst>
          <pc:docMk/>
          <pc:sldMk cId="464541072" sldId="263"/>
        </pc:sldMkLst>
        <pc:spChg chg="mod">
          <ac:chgData name="Stewart Gale" userId="3647ddd2-6040-41ae-a96d-232c23482af8" providerId="ADAL" clId="{29714679-4A76-4437-B853-D4D2EDB513E4}" dt="2021-09-20T18:38:36.145" v="33" actId="14100"/>
          <ac:spMkLst>
            <pc:docMk/>
            <pc:sldMk cId="464541072" sldId="263"/>
            <ac:spMk id="6" creationId="{00000000-0000-0000-0000-000000000000}"/>
          </ac:spMkLst>
        </pc:spChg>
        <pc:picChg chg="mod">
          <ac:chgData name="Stewart Gale" userId="3647ddd2-6040-41ae-a96d-232c23482af8" providerId="ADAL" clId="{29714679-4A76-4437-B853-D4D2EDB513E4}" dt="2021-09-20T18:38:37.701" v="34" actId="1076"/>
          <ac:picMkLst>
            <pc:docMk/>
            <pc:sldMk cId="464541072" sldId="263"/>
            <ac:picMk id="7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29714679-4A76-4437-B853-D4D2EDB513E4}" dt="2024-08-29T11:22:46.906" v="969" actId="14100"/>
        <pc:sldMkLst>
          <pc:docMk/>
          <pc:sldMk cId="3870664427" sldId="263"/>
        </pc:sldMkLst>
        <pc:spChg chg="add mod">
          <ac:chgData name="Stewart Gale" userId="3647ddd2-6040-41ae-a96d-232c23482af8" providerId="ADAL" clId="{29714679-4A76-4437-B853-D4D2EDB513E4}" dt="2024-08-29T11:20:46.664" v="961" actId="6549"/>
          <ac:spMkLst>
            <pc:docMk/>
            <pc:sldMk cId="3870664427" sldId="263"/>
            <ac:spMk id="2" creationId="{0C53EE94-7F87-4A9B-0CB5-3128707CD4B8}"/>
          </ac:spMkLst>
        </pc:spChg>
        <pc:spChg chg="add mod">
          <ac:chgData name="Stewart Gale" userId="3647ddd2-6040-41ae-a96d-232c23482af8" providerId="ADAL" clId="{29714679-4A76-4437-B853-D4D2EDB513E4}" dt="2022-11-01T04:50:43.892" v="822" actId="1076"/>
          <ac:spMkLst>
            <pc:docMk/>
            <pc:sldMk cId="3870664427" sldId="263"/>
            <ac:spMk id="3" creationId="{AA10C3EF-41B5-7BA8-79EF-B936384A5174}"/>
          </ac:spMkLst>
        </pc:spChg>
        <pc:spChg chg="add del">
          <ac:chgData name="Stewart Gale" userId="3647ddd2-6040-41ae-a96d-232c23482af8" providerId="ADAL" clId="{29714679-4A76-4437-B853-D4D2EDB513E4}" dt="2022-11-01T04:50:48.826" v="824" actId="22"/>
          <ac:spMkLst>
            <pc:docMk/>
            <pc:sldMk cId="3870664427" sldId="263"/>
            <ac:spMk id="5" creationId="{45CEFE52-EDE0-DD54-0B0F-30ACAF540E91}"/>
          </ac:spMkLst>
        </pc:spChg>
        <pc:spChg chg="add mod">
          <ac:chgData name="Stewart Gale" userId="3647ddd2-6040-41ae-a96d-232c23482af8" providerId="ADAL" clId="{29714679-4A76-4437-B853-D4D2EDB513E4}" dt="2024-08-29T11:22:42.335" v="965" actId="14100"/>
          <ac:spMkLst>
            <pc:docMk/>
            <pc:sldMk cId="3870664427" sldId="263"/>
            <ac:spMk id="6" creationId="{FC30710C-5619-151D-7450-18D1DA9E9DE3}"/>
          </ac:spMkLst>
        </pc:spChg>
        <pc:spChg chg="add mod">
          <ac:chgData name="Stewart Gale" userId="3647ddd2-6040-41ae-a96d-232c23482af8" providerId="ADAL" clId="{29714679-4A76-4437-B853-D4D2EDB513E4}" dt="2024-08-29T11:22:46.906" v="969" actId="14100"/>
          <ac:spMkLst>
            <pc:docMk/>
            <pc:sldMk cId="3870664427" sldId="263"/>
            <ac:spMk id="7" creationId="{35BFB52C-53FC-CEB1-4E20-55F0ED925886}"/>
          </ac:spMkLst>
        </pc:spChg>
        <pc:spChg chg="add mod">
          <ac:chgData name="Stewart Gale" userId="3647ddd2-6040-41ae-a96d-232c23482af8" providerId="ADAL" clId="{29714679-4A76-4437-B853-D4D2EDB513E4}" dt="2022-11-01T04:57:13.877" v="888" actId="1076"/>
          <ac:spMkLst>
            <pc:docMk/>
            <pc:sldMk cId="3870664427" sldId="263"/>
            <ac:spMk id="8" creationId="{42856412-EB64-63E3-AD39-FD9641CFAFB3}"/>
          </ac:spMkLst>
        </pc:spChg>
        <pc:spChg chg="mod">
          <ac:chgData name="Stewart Gale" userId="3647ddd2-6040-41ae-a96d-232c23482af8" providerId="ADAL" clId="{29714679-4A76-4437-B853-D4D2EDB513E4}" dt="2022-11-01T04:51:26.263" v="850"/>
          <ac:spMkLst>
            <pc:docMk/>
            <pc:sldMk cId="3870664427" sldId="263"/>
            <ac:spMk id="12" creationId="{6DE0DEA2-7A08-4D55-6040-7C243695A040}"/>
          </ac:spMkLst>
        </pc:spChg>
        <pc:picChg chg="mod">
          <ac:chgData name="Stewart Gale" userId="3647ddd2-6040-41ae-a96d-232c23482af8" providerId="ADAL" clId="{29714679-4A76-4437-B853-D4D2EDB513E4}" dt="2022-11-01T04:33:55.573" v="357" actId="1076"/>
          <ac:picMkLst>
            <pc:docMk/>
            <pc:sldMk cId="3870664427" sldId="263"/>
            <ac:picMk id="13" creationId="{F85E1B10-33BC-8A3D-63B5-CBDC1195A18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2754-A1A3-4B7F-B3C9-D091CC5A0F70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AE1E1-2D6C-483E-BEB0-4E25A36E0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801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2754-A1A3-4B7F-B3C9-D091CC5A0F70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AE1E1-2D6C-483E-BEB0-4E25A36E0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356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2754-A1A3-4B7F-B3C9-D091CC5A0F70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AE1E1-2D6C-483E-BEB0-4E25A36E0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944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2754-A1A3-4B7F-B3C9-D091CC5A0F70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AE1E1-2D6C-483E-BEB0-4E25A36E0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608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2754-A1A3-4B7F-B3C9-D091CC5A0F70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AE1E1-2D6C-483E-BEB0-4E25A36E0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571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2754-A1A3-4B7F-B3C9-D091CC5A0F70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AE1E1-2D6C-483E-BEB0-4E25A36E0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540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2754-A1A3-4B7F-B3C9-D091CC5A0F70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AE1E1-2D6C-483E-BEB0-4E25A36E0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83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2754-A1A3-4B7F-B3C9-D091CC5A0F70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AE1E1-2D6C-483E-BEB0-4E25A36E0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29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2754-A1A3-4B7F-B3C9-D091CC5A0F70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AE1E1-2D6C-483E-BEB0-4E25A36E0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677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2754-A1A3-4B7F-B3C9-D091CC5A0F70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AE1E1-2D6C-483E-BEB0-4E25A36E0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285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32754-A1A3-4B7F-B3C9-D091CC5A0F70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AE1E1-2D6C-483E-BEB0-4E25A36E0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952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32754-A1A3-4B7F-B3C9-D091CC5A0F70}" type="datetimeFigureOut">
              <a:rPr lang="en-GB" smtClean="0"/>
              <a:t>29/08/2024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AE1E1-2D6C-483E-BEB0-4E25A36E07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83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D19D8AD-7C5E-44DC-93F4-72496EB648E7}"/>
                  </a:ext>
                </a:extLst>
              </p:cNvPr>
              <p:cNvSpPr txBox="1"/>
              <p:nvPr/>
            </p:nvSpPr>
            <p:spPr>
              <a:xfrm>
                <a:off x="94210" y="0"/>
                <a:ext cx="4583085" cy="71005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	 5(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+ 6) – (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+ 8) =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	9(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1) – (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+ 5) =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	7(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3) – (4 –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=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	3(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5) – (6 –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=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	5(3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+ 1) – (2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3) =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6)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	8(3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3) – 4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2 =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7)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	7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4 – (8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5) =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8)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4) =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D19D8AD-7C5E-44DC-93F4-72496EB64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10" y="0"/>
                <a:ext cx="4583085" cy="7100598"/>
              </a:xfrm>
              <a:prstGeom prst="rect">
                <a:avLst/>
              </a:prstGeom>
              <a:blipFill>
                <a:blip r:embed="rId2"/>
                <a:stretch>
                  <a:fillRect l="-3324" t="-1202" r="-3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E0DEA2-7A08-4D55-6040-7C243695A040}"/>
                  </a:ext>
                </a:extLst>
              </p:cNvPr>
              <p:cNvSpPr txBox="1"/>
              <p:nvPr/>
            </p:nvSpPr>
            <p:spPr>
              <a:xfrm>
                <a:off x="5152504" y="67038"/>
                <a:ext cx="6806739" cy="6790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9)</a:t>
                </a:r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=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10) 	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+ 7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=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11) 	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+ 7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=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12) 	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+ 3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b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– 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(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=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13) 	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+ 5) +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+ 7) =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14)	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2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y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8) =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15) 	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 –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–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– 2) </a:t>
                </a:r>
                <a:r>
                  <a:rPr lang="en-GB" sz="36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=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16) 	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What is the volume of the cuboid?</a:t>
                </a:r>
                <a:endParaRPr lang="en-GB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E0DEA2-7A08-4D55-6040-7C243695A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504" y="67038"/>
                <a:ext cx="6806739" cy="6790962"/>
              </a:xfrm>
              <a:prstGeom prst="rect">
                <a:avLst/>
              </a:prstGeom>
              <a:blipFill>
                <a:blip r:embed="rId3"/>
                <a:stretch>
                  <a:fillRect l="-2238" t="-987" r="-1970" b="-1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F85E1B10-33BC-8A3D-63B5-CBDC1195A1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2212" y="5220394"/>
            <a:ext cx="1205578" cy="106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08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0349" y="2184745"/>
            <a:ext cx="84013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255887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D19D8AD-7C5E-44DC-93F4-72496EB648E7}"/>
              </a:ext>
            </a:extLst>
          </p:cNvPr>
          <p:cNvSpPr txBox="1"/>
          <p:nvPr/>
        </p:nvSpPr>
        <p:spPr>
          <a:xfrm>
            <a:off x="243840" y="350391"/>
            <a:ext cx="3940233" cy="5619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5(</a:t>
            </a:r>
            <a:r>
              <a:rPr lang="en-GB" sz="3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+ 6) – (</a:t>
            </a:r>
            <a:r>
              <a:rPr lang="en-GB" sz="3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+ 8)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9(</a:t>
            </a:r>
            <a:r>
              <a:rPr lang="en-GB" sz="3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1) – (</a:t>
            </a:r>
            <a:r>
              <a:rPr lang="en-GB" sz="3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+ 5)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7(</a:t>
            </a:r>
            <a:r>
              <a:rPr lang="en-GB" sz="3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3) – (4 –</a:t>
            </a:r>
            <a:r>
              <a:rPr lang="en-GB" sz="3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3(</a:t>
            </a:r>
            <a:r>
              <a:rPr lang="en-GB" sz="3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5) – (6 –</a:t>
            </a:r>
            <a:r>
              <a:rPr lang="en-GB" sz="3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x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3AE5EC-66DF-B811-5C03-EE434C7BA82E}"/>
              </a:ext>
            </a:extLst>
          </p:cNvPr>
          <p:cNvSpPr txBox="1"/>
          <p:nvPr/>
        </p:nvSpPr>
        <p:spPr>
          <a:xfrm>
            <a:off x="4184073" y="306439"/>
            <a:ext cx="37961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8</a:t>
            </a:r>
          </a:p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4</a:t>
            </a: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+ 22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3E0D3C-037D-B910-B0EB-125C6BC012DF}"/>
              </a:ext>
            </a:extLst>
          </p:cNvPr>
          <p:cNvSpPr txBox="1"/>
          <p:nvPr/>
        </p:nvSpPr>
        <p:spPr>
          <a:xfrm>
            <a:off x="4184070" y="1891086"/>
            <a:ext cx="37961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9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9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</a:t>
            </a:r>
          </a:p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8</a:t>
            </a: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14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4E8336-515C-3984-DF82-E2298F81D7B4}"/>
              </a:ext>
            </a:extLst>
          </p:cNvPr>
          <p:cNvSpPr txBox="1"/>
          <p:nvPr/>
        </p:nvSpPr>
        <p:spPr>
          <a:xfrm>
            <a:off x="4222863" y="3536311"/>
            <a:ext cx="37961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21 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4 + 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8</a:t>
            </a: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25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2399C-DFB8-C4BD-DD8E-CDE8C94259BB}"/>
              </a:ext>
            </a:extLst>
          </p:cNvPr>
          <p:cNvSpPr txBox="1"/>
          <p:nvPr/>
        </p:nvSpPr>
        <p:spPr>
          <a:xfrm>
            <a:off x="4222863" y="5242114"/>
            <a:ext cx="36742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15 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6 + 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4</a:t>
            </a: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21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18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D19D8AD-7C5E-44DC-93F4-72496EB648E7}"/>
                  </a:ext>
                </a:extLst>
              </p:cNvPr>
              <p:cNvSpPr txBox="1"/>
              <p:nvPr/>
            </p:nvSpPr>
            <p:spPr>
              <a:xfrm>
                <a:off x="94210" y="0"/>
                <a:ext cx="4189615" cy="59554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	5(3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+ 1) – (2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3) 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6)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	8(3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3) – 4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2 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7)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	7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4 – (8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5) 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10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8)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4) </a:t>
                </a:r>
                <a:endParaRPr lang="en-GB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D19D8AD-7C5E-44DC-93F4-72496EB64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10" y="0"/>
                <a:ext cx="4189615" cy="5955476"/>
              </a:xfrm>
              <a:prstGeom prst="rect">
                <a:avLst/>
              </a:prstGeom>
              <a:blipFill>
                <a:blip r:embed="rId2"/>
                <a:stretch>
                  <a:fillRect l="-3634" r="-4942" b="-24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ED116AF-4E7A-6F35-9C47-E7112C3447B3}"/>
              </a:ext>
            </a:extLst>
          </p:cNvPr>
          <p:cNvSpPr txBox="1"/>
          <p:nvPr/>
        </p:nvSpPr>
        <p:spPr>
          <a:xfrm>
            <a:off x="4405747" y="179741"/>
            <a:ext cx="37961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15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</a:t>
            </a:r>
            <a:r>
              <a:rPr lang="en-GB" sz="4000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2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4000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+ 3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13</a:t>
            </a: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+ 8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B9E0CB-13D0-8237-6238-1A8E6016FE81}"/>
              </a:ext>
            </a:extLst>
          </p:cNvPr>
          <p:cNvSpPr txBox="1"/>
          <p:nvPr/>
        </p:nvSpPr>
        <p:spPr>
          <a:xfrm>
            <a:off x="4161904" y="1882645"/>
            <a:ext cx="413419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24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24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4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2</a:t>
            </a:r>
          </a:p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20</a:t>
            </a: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26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A82171-70DF-86B1-BF8C-5294C1DA479E}"/>
              </a:ext>
            </a:extLst>
          </p:cNvPr>
          <p:cNvSpPr txBox="1"/>
          <p:nvPr/>
        </p:nvSpPr>
        <p:spPr>
          <a:xfrm>
            <a:off x="3990108" y="3602189"/>
            <a:ext cx="37961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7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4 – 8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4000" noProof="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1 – </a:t>
            </a:r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1768D12-90ED-FDB6-8059-ED0AD8BB5A6F}"/>
                  </a:ext>
                </a:extLst>
              </p:cNvPr>
              <p:cNvSpPr txBox="1"/>
              <p:nvPr/>
            </p:nvSpPr>
            <p:spPr>
              <a:xfrm>
                <a:off x="2942705" y="5293756"/>
                <a:ext cx="261019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40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</a:t>
                </a:r>
                <a:r>
                  <a:rPr lang="en-GB" sz="4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1768D12-90ED-FDB6-8059-ED0AD8BB5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2705" y="5293756"/>
                <a:ext cx="2610198" cy="707886"/>
              </a:xfrm>
              <a:prstGeom prst="rect">
                <a:avLst/>
              </a:prstGeom>
              <a:blipFill>
                <a:blip r:embed="rId3"/>
                <a:stretch>
                  <a:fillRect l="-8411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692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E0DEA2-7A08-4D55-6040-7C243695A040}"/>
                  </a:ext>
                </a:extLst>
              </p:cNvPr>
              <p:cNvSpPr txBox="1"/>
              <p:nvPr/>
            </p:nvSpPr>
            <p:spPr>
              <a:xfrm>
                <a:off x="236913" y="227591"/>
                <a:ext cx="4540134" cy="54684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9)</a:t>
                </a:r>
                <a:r>
                  <a:rPr lang="en-GB" sz="32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4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10) 	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+ 7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4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11) 	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+ 7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40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12) 	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+ 3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– 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(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E0DEA2-7A08-4D55-6040-7C243695A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913" y="227591"/>
                <a:ext cx="4540134" cy="5468485"/>
              </a:xfrm>
              <a:prstGeom prst="rect">
                <a:avLst/>
              </a:prstGeom>
              <a:blipFill>
                <a:blip r:embed="rId2"/>
                <a:stretch>
                  <a:fillRect l="-3490" t="-1226" r="-1477" b="-2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7804972-43C9-68BE-9B48-A4FA6286FD7C}"/>
                  </a:ext>
                </a:extLst>
              </p:cNvPr>
              <p:cNvSpPr txBox="1"/>
              <p:nvPr/>
            </p:nvSpPr>
            <p:spPr>
              <a:xfrm>
                <a:off x="4161905" y="184200"/>
                <a:ext cx="3857106" cy="7148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40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14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</a:t>
                </a:r>
                <a:r>
                  <a:rPr lang="en-GB" sz="4000" noProof="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6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7804972-43C9-68BE-9B48-A4FA6286F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905" y="184200"/>
                <a:ext cx="3857106" cy="714876"/>
              </a:xfrm>
              <a:prstGeom prst="rect">
                <a:avLst/>
              </a:prstGeom>
              <a:blipFill>
                <a:blip r:embed="rId3"/>
                <a:stretch>
                  <a:fillRect l="-5696" t="-13675" b="-36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B68FDE5-F447-C2BD-CFC7-A0925002C61B}"/>
                  </a:ext>
                </a:extLst>
              </p:cNvPr>
              <p:cNvSpPr txBox="1"/>
              <p:nvPr/>
            </p:nvSpPr>
            <p:spPr>
              <a:xfrm>
                <a:off x="4092631" y="1777473"/>
                <a:ext cx="4540133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40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</a:t>
                </a:r>
                <a:r>
                  <a:rPr kumimoji="0" lang="en-GB" sz="4000" b="0" i="0" u="none" strike="noStrike" kern="1200" cap="none" spc="0" normalizeH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+35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B68FDE5-F447-C2BD-CFC7-A0925002C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631" y="1777473"/>
                <a:ext cx="4540133" cy="707886"/>
              </a:xfrm>
              <a:prstGeom prst="rect">
                <a:avLst/>
              </a:prstGeom>
              <a:blipFill>
                <a:blip r:embed="rId4"/>
                <a:stretch>
                  <a:fillRect l="-4698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12269A-4632-3633-0494-75CAAF4FDB35}"/>
                  </a:ext>
                </a:extLst>
              </p:cNvPr>
              <p:cNvSpPr txBox="1"/>
              <p:nvPr/>
            </p:nvSpPr>
            <p:spPr>
              <a:xfrm>
                <a:off x="4289365" y="3429000"/>
                <a:ext cx="4540133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40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sup>
                    </m:sSup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−5</m:t>
                    </m:r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+7</m:t>
                    </m:r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12269A-4632-3633-0494-75CAAF4FDB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365" y="3429000"/>
                <a:ext cx="4540133" cy="707886"/>
              </a:xfrm>
              <a:prstGeom prst="rect">
                <a:avLst/>
              </a:prstGeom>
              <a:blipFill>
                <a:blip r:embed="rId5"/>
                <a:stretch>
                  <a:fillRect l="-4839" t="-14655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1C1752-A300-FB42-5208-04760174E41A}"/>
                  </a:ext>
                </a:extLst>
              </p:cNvPr>
              <p:cNvSpPr txBox="1"/>
              <p:nvPr/>
            </p:nvSpPr>
            <p:spPr>
              <a:xfrm>
                <a:off x="4646812" y="5031581"/>
                <a:ext cx="526750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40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𝑎𝑏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1C1752-A300-FB42-5208-04760174E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812" y="5031581"/>
                <a:ext cx="5267500" cy="707886"/>
              </a:xfrm>
              <a:prstGeom prst="rect">
                <a:avLst/>
              </a:prstGeom>
              <a:blipFill>
                <a:blip r:embed="rId6"/>
                <a:stretch>
                  <a:fillRect l="-4051" t="-14530" b="-35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458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E0DEA2-7A08-4D55-6040-7C243695A040}"/>
                  </a:ext>
                </a:extLst>
              </p:cNvPr>
              <p:cNvSpPr txBox="1"/>
              <p:nvPr/>
            </p:nvSpPr>
            <p:spPr>
              <a:xfrm>
                <a:off x="192577" y="175737"/>
                <a:ext cx="6806739" cy="5361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13) 	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+ 5) +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+ 7)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14)	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2</a:t>
                </a:r>
                <a:r>
                  <a:rPr lang="en-GB" sz="32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y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)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8)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15) 	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) –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3200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–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en-GB" sz="32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– 2) </a:t>
                </a:r>
                <a:endParaRPr lang="en-GB" sz="36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32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16) 	</a:t>
                </a:r>
                <a:r>
                  <a:rPr lang="en-GB" sz="3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What is the volume of the cuboid?</a:t>
                </a:r>
                <a:endParaRPr lang="en-GB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E0DEA2-7A08-4D55-6040-7C243695A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577" y="175737"/>
                <a:ext cx="6806739" cy="5361917"/>
              </a:xfrm>
              <a:prstGeom prst="rect">
                <a:avLst/>
              </a:prstGeom>
              <a:blipFill>
                <a:blip r:embed="rId2"/>
                <a:stretch>
                  <a:fillRect l="-2330" t="-1251" r="-1971" b="-1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F85E1B10-33BC-8A3D-63B5-CBDC1195A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525" y="4888568"/>
            <a:ext cx="2081184" cy="18392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C53EE94-7F87-4A9B-0CB5-3128707CD4B8}"/>
                  </a:ext>
                </a:extLst>
              </p:cNvPr>
              <p:cNvSpPr txBox="1"/>
              <p:nvPr/>
            </p:nvSpPr>
            <p:spPr>
              <a:xfrm>
                <a:off x="5497367" y="130212"/>
                <a:ext cx="594094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40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14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26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C53EE94-7F87-4A9B-0CB5-3128707CD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367" y="130212"/>
                <a:ext cx="5940946" cy="707886"/>
              </a:xfrm>
              <a:prstGeom prst="rect">
                <a:avLst/>
              </a:prstGeom>
              <a:blipFill>
                <a:blip r:embed="rId4"/>
                <a:stretch>
                  <a:fillRect l="-3696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10C3EF-41B5-7BA8-79EF-B936384A5174}"/>
                  </a:ext>
                </a:extLst>
              </p:cNvPr>
              <p:cNvSpPr txBox="1"/>
              <p:nvPr/>
            </p:nvSpPr>
            <p:spPr>
              <a:xfrm>
                <a:off x="4879453" y="1706859"/>
                <a:ext cx="542278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40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𝑥𝑦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−8</m:t>
                    </m:r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10C3EF-41B5-7BA8-79EF-B936384A5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9453" y="1706859"/>
                <a:ext cx="5422786" cy="707886"/>
              </a:xfrm>
              <a:prstGeom prst="rect">
                <a:avLst/>
              </a:prstGeom>
              <a:blipFill>
                <a:blip r:embed="rId5"/>
                <a:stretch>
                  <a:fillRect l="-3933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C30710C-5619-151D-7450-18D1DA9E9DE3}"/>
                  </a:ext>
                </a:extLst>
              </p:cNvPr>
              <p:cNvSpPr txBox="1"/>
              <p:nvPr/>
            </p:nvSpPr>
            <p:spPr>
              <a:xfrm>
                <a:off x="5544472" y="3237981"/>
                <a:ext cx="623189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40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10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−4</m:t>
                    </m:r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C30710C-5619-151D-7450-18D1DA9E9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472" y="3237981"/>
                <a:ext cx="6231892" cy="707886"/>
              </a:xfrm>
              <a:prstGeom prst="rect">
                <a:avLst/>
              </a:prstGeom>
              <a:blipFill>
                <a:blip r:embed="rId6"/>
                <a:stretch>
                  <a:fillRect l="-3523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5BFB52C-53FC-CEB1-4E20-55F0ED925886}"/>
                  </a:ext>
                </a:extLst>
              </p:cNvPr>
              <p:cNvSpPr txBox="1"/>
              <p:nvPr/>
            </p:nvSpPr>
            <p:spPr>
              <a:xfrm>
                <a:off x="5544472" y="3945867"/>
                <a:ext cx="506256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=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40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10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𝑡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−4</m:t>
                    </m:r>
                    <m:sSup>
                      <m:sSup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5BFB52C-53FC-CEB1-4E20-55F0ED925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472" y="3945867"/>
                <a:ext cx="5062568" cy="707886"/>
              </a:xfrm>
              <a:prstGeom prst="rect">
                <a:avLst/>
              </a:prstGeom>
              <a:blipFill>
                <a:blip r:embed="rId7"/>
                <a:stretch>
                  <a:fillRect l="-4337" t="-14655" b="-37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2856412-EB64-63E3-AD39-FD9641CFAFB3}"/>
                  </a:ext>
                </a:extLst>
              </p:cNvPr>
              <p:cNvSpPr txBox="1"/>
              <p:nvPr/>
            </p:nvSpPr>
            <p:spPr>
              <a:xfrm>
                <a:off x="9262918" y="5723560"/>
                <a:ext cx="242189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4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r>
                            <a:rPr lang="en-US" sz="4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2856412-EB64-63E3-AD39-FD9641CFA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2918" y="5723560"/>
                <a:ext cx="2421892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066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618</Words>
  <Application>Microsoft Office PowerPoint</Application>
  <PresentationFormat>Widescreen</PresentationFormat>
  <Paragraphs>113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2015-11-09T07:00:02Z</dcterms:created>
  <dcterms:modified xsi:type="dcterms:W3CDTF">2024-08-29T11:22:48Z</dcterms:modified>
</cp:coreProperties>
</file>