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6621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59004634-cdb7-49dd-a65b-0f73facb2a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357" y="187799"/>
            <a:ext cx="5678017" cy="42585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4782ebba-337c-4573-bbf7-106553af95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60" y="187799"/>
            <a:ext cx="5716612" cy="42874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8140" y="528929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59004634-cdb7-49dd-a65b-0f73facb2a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357" y="187799"/>
            <a:ext cx="5678017" cy="42585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4782ebba-337c-4573-bbf7-106553af95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60" y="187799"/>
            <a:ext cx="5716612" cy="42874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78880" y="187799"/>
            <a:ext cx="5726494" cy="4287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62006" y="3208446"/>
            <a:ext cx="44868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found the term to term rule.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809147" y="167322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59004634-cdb7-49dd-a65b-0f73facb2a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7" y="196520"/>
            <a:ext cx="6424367" cy="4818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21" t="47821" r="62485" b="36389"/>
          <a:stretch/>
        </p:blipFill>
        <p:spPr>
          <a:xfrm>
            <a:off x="1314541" y="4887015"/>
            <a:ext cx="4623757" cy="197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97225" y="59619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10153" y="2216557"/>
            <a:ext cx="49488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found the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correct multiplier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but they found the differenc</a:t>
            </a:r>
            <a:r>
              <a:rPr lang="en-US" sz="4000" dirty="0" smtClean="0">
                <a:solidFill>
                  <a:srgbClr val="1C1C1C"/>
                </a:solidFill>
              </a:rPr>
              <a:t>e between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3 and 16 for the adjusted value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4782ebba-337c-4573-bbf7-106553af95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84" y="248759"/>
            <a:ext cx="6420422" cy="48153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1854"/>
          <a:stretch/>
        </p:blipFill>
        <p:spPr>
          <a:xfrm>
            <a:off x="1487948" y="5064076"/>
            <a:ext cx="4413893" cy="18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43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2020-04-19T16:21:21Z</dcterms:modified>
</cp:coreProperties>
</file>