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81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Unit 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242512"/>
            <a:ext cx="2765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Data Handling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22885E-0D09-400E-94C3-EA16637976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11"/>
          <a:stretch/>
        </p:blipFill>
        <p:spPr>
          <a:xfrm>
            <a:off x="194674" y="1249467"/>
            <a:ext cx="11623689" cy="336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D24E66-B1D7-4AD8-BDF8-1A9DFB36F5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50"/>
          <a:stretch/>
        </p:blipFill>
        <p:spPr>
          <a:xfrm>
            <a:off x="215814" y="1274618"/>
            <a:ext cx="11443207" cy="462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E410F5-77C8-4DCE-A036-42E4CA7632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46"/>
          <a:stretch/>
        </p:blipFill>
        <p:spPr>
          <a:xfrm>
            <a:off x="365759" y="1250398"/>
            <a:ext cx="11354811" cy="336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075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12)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7E0BE9F-705B-4AD3-AE80-C811612675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3"/>
          <a:stretch/>
        </p:blipFill>
        <p:spPr bwMode="auto">
          <a:xfrm>
            <a:off x="1049609" y="1107996"/>
            <a:ext cx="9979462" cy="5482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375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52F438-B831-49CE-815A-3E89A9452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9977" y="111842"/>
            <a:ext cx="6773775" cy="663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9CA42E-2671-4333-AFA7-91DED737E2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02" t="-268" b="1"/>
          <a:stretch/>
        </p:blipFill>
        <p:spPr>
          <a:xfrm>
            <a:off x="358726" y="1107996"/>
            <a:ext cx="11598145" cy="400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A3F46E-B757-47BF-A385-7F734B1472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66"/>
          <a:stretch/>
        </p:blipFill>
        <p:spPr>
          <a:xfrm>
            <a:off x="3298874" y="0"/>
            <a:ext cx="64711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9E565E-450C-4B5A-BFBD-1BB2257949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38" t="15293"/>
          <a:stretch/>
        </p:blipFill>
        <p:spPr>
          <a:xfrm>
            <a:off x="349135" y="1474123"/>
            <a:ext cx="11410154" cy="263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AB7395-7033-4B46-8567-6275EFAAB5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77"/>
          <a:stretch/>
        </p:blipFill>
        <p:spPr>
          <a:xfrm>
            <a:off x="317495" y="1101069"/>
            <a:ext cx="11591872" cy="558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DF5A73-B2A8-444B-90A8-9FA366917C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82"/>
          <a:stretch/>
        </p:blipFill>
        <p:spPr>
          <a:xfrm>
            <a:off x="250130" y="1396537"/>
            <a:ext cx="11565933" cy="288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8A6E1A-DD77-4036-83F9-F4EDE0DF26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51" t="6448"/>
          <a:stretch/>
        </p:blipFill>
        <p:spPr>
          <a:xfrm>
            <a:off x="2726575" y="202026"/>
            <a:ext cx="6888480" cy="645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EBFD94-F769-4686-B6E9-44CBA29C8D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04"/>
          <a:stretch/>
        </p:blipFill>
        <p:spPr>
          <a:xfrm>
            <a:off x="391630" y="1262998"/>
            <a:ext cx="11168324" cy="337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32</Words>
  <Application>Microsoft Office PowerPoint</Application>
  <PresentationFormat>Widescreen</PresentationFormat>
  <Paragraphs>16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52</cp:revision>
  <dcterms:created xsi:type="dcterms:W3CDTF">2020-06-17T17:33:36Z</dcterms:created>
  <dcterms:modified xsi:type="dcterms:W3CDTF">2020-08-09T10:03:19Z</dcterms:modified>
</cp:coreProperties>
</file>