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57" r:id="rId4"/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B5CD8DF-8B81-43DE-8BF9-A3AE8839055D}" v="1" dt="2022-12-06T04:33:28.8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" y="6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B5CD8DF-8B81-43DE-8BF9-A3AE8839055D}"/>
    <pc:docChg chg="undo custSel addSld modSld sldOrd">
      <pc:chgData name="Stewart Gale" userId="3647ddd2-6040-41ae-a96d-232c23482af8" providerId="ADAL" clId="{1B5CD8DF-8B81-43DE-8BF9-A3AE8839055D}" dt="2022-12-06T04:34:57.657" v="55" actId="1076"/>
      <pc:docMkLst>
        <pc:docMk/>
      </pc:docMkLst>
      <pc:sldChg chg="addSp delSp modSp new mod ord">
        <pc:chgData name="Stewart Gale" userId="3647ddd2-6040-41ae-a96d-232c23482af8" providerId="ADAL" clId="{1B5CD8DF-8B81-43DE-8BF9-A3AE8839055D}" dt="2022-12-06T04:33:40.840" v="33" actId="1076"/>
        <pc:sldMkLst>
          <pc:docMk/>
          <pc:sldMk cId="584618626" sldId="257"/>
        </pc:sldMkLst>
        <pc:spChg chg="del">
          <ac:chgData name="Stewart Gale" userId="3647ddd2-6040-41ae-a96d-232c23482af8" providerId="ADAL" clId="{1B5CD8DF-8B81-43DE-8BF9-A3AE8839055D}" dt="2022-12-06T04:33:25.118" v="3" actId="478"/>
          <ac:spMkLst>
            <pc:docMk/>
            <pc:sldMk cId="584618626" sldId="257"/>
            <ac:spMk id="2" creationId="{5165E5AB-DAEE-CB9B-801A-4571DAC4DE9F}"/>
          </ac:spMkLst>
        </pc:spChg>
        <pc:spChg chg="del">
          <ac:chgData name="Stewart Gale" userId="3647ddd2-6040-41ae-a96d-232c23482af8" providerId="ADAL" clId="{1B5CD8DF-8B81-43DE-8BF9-A3AE8839055D}" dt="2022-12-06T04:33:25.118" v="3" actId="478"/>
          <ac:spMkLst>
            <pc:docMk/>
            <pc:sldMk cId="584618626" sldId="257"/>
            <ac:spMk id="3" creationId="{D103AD7B-AB60-EEC8-F168-934147221A90}"/>
          </ac:spMkLst>
        </pc:spChg>
        <pc:spChg chg="add mod">
          <ac:chgData name="Stewart Gale" userId="3647ddd2-6040-41ae-a96d-232c23482af8" providerId="ADAL" clId="{1B5CD8DF-8B81-43DE-8BF9-A3AE8839055D}" dt="2022-12-06T04:33:40.840" v="33" actId="1076"/>
          <ac:spMkLst>
            <pc:docMk/>
            <pc:sldMk cId="584618626" sldId="257"/>
            <ac:spMk id="4" creationId="{6CB2DCA2-D6C5-CF62-1683-0E83AD565A24}"/>
          </ac:spMkLst>
        </pc:spChg>
      </pc:sldChg>
      <pc:sldChg chg="addSp delSp modSp new mod ord">
        <pc:chgData name="Stewart Gale" userId="3647ddd2-6040-41ae-a96d-232c23482af8" providerId="ADAL" clId="{1B5CD8DF-8B81-43DE-8BF9-A3AE8839055D}" dt="2022-12-06T04:34:16.404" v="44" actId="1076"/>
        <pc:sldMkLst>
          <pc:docMk/>
          <pc:sldMk cId="3385422510" sldId="258"/>
        </pc:sldMkLst>
        <pc:spChg chg="del mod">
          <ac:chgData name="Stewart Gale" userId="3647ddd2-6040-41ae-a96d-232c23482af8" providerId="ADAL" clId="{1B5CD8DF-8B81-43DE-8BF9-A3AE8839055D}" dt="2022-12-06T04:33:44.900" v="38" actId="478"/>
          <ac:spMkLst>
            <pc:docMk/>
            <pc:sldMk cId="3385422510" sldId="258"/>
            <ac:spMk id="2" creationId="{C29EA371-3F93-35C6-DC1B-1B718CE4AD93}"/>
          </ac:spMkLst>
        </pc:spChg>
        <pc:spChg chg="del mod">
          <ac:chgData name="Stewart Gale" userId="3647ddd2-6040-41ae-a96d-232c23482af8" providerId="ADAL" clId="{1B5CD8DF-8B81-43DE-8BF9-A3AE8839055D}" dt="2022-12-06T04:33:44.900" v="38" actId="478"/>
          <ac:spMkLst>
            <pc:docMk/>
            <pc:sldMk cId="3385422510" sldId="258"/>
            <ac:spMk id="3" creationId="{9A2BD3C2-501E-7706-A3D9-2757D68EA389}"/>
          </ac:spMkLst>
        </pc:spChg>
        <pc:picChg chg="add mod modCrop">
          <ac:chgData name="Stewart Gale" userId="3647ddd2-6040-41ae-a96d-232c23482af8" providerId="ADAL" clId="{1B5CD8DF-8B81-43DE-8BF9-A3AE8839055D}" dt="2022-12-06T04:34:16.404" v="44" actId="1076"/>
          <ac:picMkLst>
            <pc:docMk/>
            <pc:sldMk cId="3385422510" sldId="258"/>
            <ac:picMk id="5" creationId="{0277FB28-0858-31FF-00E8-BC075A99402E}"/>
          </ac:picMkLst>
        </pc:picChg>
      </pc:sldChg>
      <pc:sldChg chg="addSp delSp modSp new mod">
        <pc:chgData name="Stewart Gale" userId="3647ddd2-6040-41ae-a96d-232c23482af8" providerId="ADAL" clId="{1B5CD8DF-8B81-43DE-8BF9-A3AE8839055D}" dt="2022-12-06T04:34:57.657" v="55" actId="1076"/>
        <pc:sldMkLst>
          <pc:docMk/>
          <pc:sldMk cId="1751937897" sldId="259"/>
        </pc:sldMkLst>
        <pc:spChg chg="del">
          <ac:chgData name="Stewart Gale" userId="3647ddd2-6040-41ae-a96d-232c23482af8" providerId="ADAL" clId="{1B5CD8DF-8B81-43DE-8BF9-A3AE8839055D}" dt="2022-12-06T04:34:21.548" v="46" actId="478"/>
          <ac:spMkLst>
            <pc:docMk/>
            <pc:sldMk cId="1751937897" sldId="259"/>
            <ac:spMk id="2" creationId="{43534A7D-E022-14A8-C914-04F5D87AE37A}"/>
          </ac:spMkLst>
        </pc:spChg>
        <pc:spChg chg="del">
          <ac:chgData name="Stewart Gale" userId="3647ddd2-6040-41ae-a96d-232c23482af8" providerId="ADAL" clId="{1B5CD8DF-8B81-43DE-8BF9-A3AE8839055D}" dt="2022-12-06T04:34:21.548" v="46" actId="478"/>
          <ac:spMkLst>
            <pc:docMk/>
            <pc:sldMk cId="1751937897" sldId="259"/>
            <ac:spMk id="3" creationId="{97809200-FBFF-04BF-78C9-C38A9C75C9EC}"/>
          </ac:spMkLst>
        </pc:spChg>
        <pc:picChg chg="add mod modCrop">
          <ac:chgData name="Stewart Gale" userId="3647ddd2-6040-41ae-a96d-232c23482af8" providerId="ADAL" clId="{1B5CD8DF-8B81-43DE-8BF9-A3AE8839055D}" dt="2022-12-06T04:34:57.657" v="55" actId="1076"/>
          <ac:picMkLst>
            <pc:docMk/>
            <pc:sldMk cId="1751937897" sldId="259"/>
            <ac:picMk id="5" creationId="{2905BF61-0143-2D6C-B04E-9CFA04EC3252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E894E-91A9-66F3-BEEA-BE4366B56D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0C96DDD-6442-88FB-982F-4066C67E3F8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228B2F-9182-777E-B27E-95CF069057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EF1-2FB7-4CB9-A2BC-725800EBCE2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1F88E0-7145-3D4B-517D-128653FE6C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7DA2F-E954-2B81-7520-352EEFD2BE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9544-87A2-457F-B4EF-213A7FD1CD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36562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45F15-90D8-6212-CA3F-19E20A9A0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83B7ED5-732D-4F94-EA85-0425238B12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71786B-C3A4-69AF-D6F7-43746E148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EF1-2FB7-4CB9-A2BC-725800EBCE2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46E4DF-6A6A-E1AE-8963-A5D9A8DBEE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90FB20-49D2-C071-E756-7CCC500783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9544-87A2-457F-B4EF-213A7FD1CD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7498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1F0B94F-8EEF-07F9-3F5B-7A07516DC10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72C69C-F7D1-444F-9046-A14ED7C28A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A3F8E5-81E3-671A-8B20-A54A8C796C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EF1-2FB7-4CB9-A2BC-725800EBCE2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280BF7-5A4D-BF91-8FC9-03B8AB122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4B849F-827D-448A-AD73-642915165D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9544-87A2-457F-B4EF-213A7FD1CD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1699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C14EFB-7B4B-E61E-CA36-C02298F326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2AFFC-246B-10C8-3DAA-05105EDA70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E077B8-9BBA-D210-6F12-BED648EE6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EF1-2FB7-4CB9-A2BC-725800EBCE2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95A1909-E71A-29D2-9D69-74D3B53A56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5D5C73-F1F1-2B67-A6C7-41A840CA4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9544-87A2-457F-B4EF-213A7FD1CD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938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C13DE-B703-214A-F073-8B03257D6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A6B7D7-32C4-6215-9B57-FD864588F7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77210A-1E67-013D-6C06-059A3ED60F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EF1-2FB7-4CB9-A2BC-725800EBCE2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2C3C39F-EE7F-02A3-764F-C113679AD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3CBF87-27BA-F467-94D7-06A07B1209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9544-87A2-457F-B4EF-213A7FD1CD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69086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3BC0AF-29C5-4B90-CF8F-EC7C758E7A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447EAF-C8D6-266C-2FF7-7D6D7C6FDC6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0AD16D-43C7-38AE-2347-1B946FD1B5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E34E4E-4A75-B682-4EFE-885011888C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EF1-2FB7-4CB9-A2BC-725800EBCE2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40AD4D0-9A6E-B15D-F0E6-75854F02F5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4E600CD-9303-FAAC-5F18-18BB8D011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9544-87A2-457F-B4EF-213A7FD1CD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438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1ECE63-38BE-70E9-2276-F0A9D3E4DE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F95B6E6-04A1-8970-7235-4B653FAD6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DE144C-DFA5-DEA2-95A6-229788CD69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B74D53D-DCA8-7ED3-0BF7-DB33A89E0A4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60F95AC-4DF5-3B3E-9A19-7B55516BA9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771859-2EEE-2FD4-8AE9-5C1A140EF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EF1-2FB7-4CB9-A2BC-725800EBCE2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F16BB95-3406-E9EF-2BC8-BF3EE1E814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8AB881F-81A0-4C75-D567-AC630DC782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9544-87A2-457F-B4EF-213A7FD1CD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4962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987DAA-5333-079E-7517-07C6A0F25C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D35503C-CC61-AB2D-92F7-6E767EEED4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EF1-2FB7-4CB9-A2BC-725800EBCE2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EF83F8B-F9CA-996A-A350-EA67371C0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1A3F82-949A-C349-0A32-C09E735A6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9544-87A2-457F-B4EF-213A7FD1CD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892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4A7FF8B-E0BF-7C36-E1A4-2644AB5C5F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EF1-2FB7-4CB9-A2BC-725800EBCE2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41D713C-F785-389A-5ADC-D029F7630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6059E0F-03B0-BE70-24CF-B1D4056276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9544-87A2-457F-B4EF-213A7FD1CD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242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D00447-74E2-7688-8805-60A78C4169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E198A-B02C-1447-E280-8A34E0BB16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806E20F-A143-0628-E01C-5D9ABC7163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580D86-D9C2-0D3E-19AD-64151D764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EF1-2FB7-4CB9-A2BC-725800EBCE2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45E29CF-F6A8-65BD-6E94-BB468EFAA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85BEFC4-5E03-0FE7-6444-74271FFBD6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9544-87A2-457F-B4EF-213A7FD1CD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589228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03664-677C-D008-3ADF-19CE711450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D3B0B2-58C0-1732-948E-F08221077B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A6FC34C-E46F-0512-ED7D-3FCA45282C3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065FBD7-CDAB-843C-DE8C-CEDD063AD2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0B2EF1-2FB7-4CB9-A2BC-725800EBCE2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60BC77F-2BD5-E613-594F-B6EBF8E066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CBE183-E04F-B8CF-72D6-1043005B2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1B9544-87A2-457F-B4EF-213A7FD1CD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11694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291892C-E184-579F-8CEA-9F2B2C716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7B7025-8823-ADE3-984A-7E4F6C3E99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5E7547-36AE-FF65-1422-BB2689D6672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0B2EF1-2FB7-4CB9-A2BC-725800EBCE21}" type="datetimeFigureOut">
              <a:rPr lang="en-GB" smtClean="0"/>
              <a:t>06/12/2022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024BFF-E5F0-1613-FBF6-6F5759B3B9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4046F1-026B-9E20-9D90-3F0596F2677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B9544-87A2-457F-B4EF-213A7FD1CD3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06053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277FB28-0858-31FF-00E8-BC075A9940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26" t="18959" r="13079" b="10625"/>
          <a:stretch/>
        </p:blipFill>
        <p:spPr>
          <a:xfrm>
            <a:off x="423862" y="71438"/>
            <a:ext cx="11344275" cy="6599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54225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05BF61-0143-2D6C-B04E-9CFA04EC325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7755" t="15209" r="20926" b="4896"/>
          <a:stretch/>
        </p:blipFill>
        <p:spPr>
          <a:xfrm>
            <a:off x="1428750" y="57022"/>
            <a:ext cx="9486900" cy="6800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937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CB2DCA2-D6C5-CF62-1683-0E83AD565A24}"/>
              </a:ext>
            </a:extLst>
          </p:cNvPr>
          <p:cNvSpPr txBox="1"/>
          <p:nvPr/>
        </p:nvSpPr>
        <p:spPr>
          <a:xfrm>
            <a:off x="1329526" y="2221487"/>
            <a:ext cx="939644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/>
              <a:t>ANSWERS</a:t>
            </a:r>
            <a:endParaRPr lang="en-GB" sz="13800" b="1" dirty="0"/>
          </a:p>
        </p:txBody>
      </p:sp>
    </p:spTree>
    <p:extLst>
      <p:ext uri="{BB962C8B-B14F-4D97-AF65-F5344CB8AC3E}">
        <p14:creationId xmlns:p14="http://schemas.microsoft.com/office/powerpoint/2010/main" val="584618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61A609-64B5-4EA6-761E-B31DC9BEC0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137" b="2785"/>
          <a:stretch/>
        </p:blipFill>
        <p:spPr>
          <a:xfrm>
            <a:off x="1607097" y="151487"/>
            <a:ext cx="8977805" cy="655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5517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</Words>
  <Application>Microsoft Office PowerPoint</Application>
  <PresentationFormat>Widescreen</PresentationFormat>
  <Paragraphs>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2022-12-06T04:32:45Z</dcterms:created>
  <dcterms:modified xsi:type="dcterms:W3CDTF">2022-12-06T04:34:59Z</dcterms:modified>
</cp:coreProperties>
</file>