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62545" y="463535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62545" y="578160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513eaeae-ac93-4a84-89c8-9635ac2987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0" y="135415"/>
            <a:ext cx="5851314" cy="43884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a5fa8ebc-d1e8-4a2f-a81c-1bd3e6352d5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"/>
          <a:stretch/>
        </p:blipFill>
        <p:spPr bwMode="auto">
          <a:xfrm>
            <a:off x="6364726" y="135415"/>
            <a:ext cx="5677644" cy="43884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69827" y="522556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513eaeae-ac93-4a84-89c8-9635ac2987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0" y="135415"/>
            <a:ext cx="5851314" cy="43884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a5fa8ebc-d1e8-4a2f-a81c-1bd3e6352d5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"/>
          <a:stretch/>
        </p:blipFill>
        <p:spPr bwMode="auto">
          <a:xfrm>
            <a:off x="6364726" y="135415"/>
            <a:ext cx="5677644" cy="43884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135415"/>
            <a:ext cx="5843253" cy="43884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78384" y="3208446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thought 100ml = 1 </a:t>
            </a:r>
            <a:r>
              <a:rPr lang="en-US" sz="4000" b="0" i="0" dirty="0" err="1" smtClean="0">
                <a:solidFill>
                  <a:srgbClr val="1C1C1C"/>
                </a:solidFill>
                <a:effectLst/>
              </a:rPr>
              <a:t>litre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 </a:t>
            </a:r>
          </a:p>
          <a:p>
            <a:pPr algn="ctr"/>
            <a:r>
              <a:rPr lang="en-US" sz="4000" dirty="0" smtClean="0">
                <a:solidFill>
                  <a:srgbClr val="1C1C1C"/>
                </a:solidFill>
              </a:rPr>
              <a:t>Instead of</a:t>
            </a:r>
          </a:p>
          <a:p>
            <a:pPr algn="ctr"/>
            <a:r>
              <a:rPr lang="en-US" sz="4000" dirty="0" smtClean="0">
                <a:solidFill>
                  <a:srgbClr val="1C1C1C"/>
                </a:solidFill>
              </a:rPr>
              <a:t>1000ml = 1 </a:t>
            </a:r>
            <a:r>
              <a:rPr lang="en-US" sz="4000" dirty="0" err="1" smtClean="0">
                <a:solidFill>
                  <a:srgbClr val="1C1C1C"/>
                </a:solidFill>
              </a:rPr>
              <a:t>litre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42398" y="166768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513eaeae-ac93-4a84-89c8-9635ac2987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0" y="135414"/>
            <a:ext cx="6699214" cy="50244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30" t="36670" r="62001" b="47311"/>
          <a:stretch/>
        </p:blipFill>
        <p:spPr>
          <a:xfrm>
            <a:off x="1285716" y="5019351"/>
            <a:ext cx="4528482" cy="183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54216" y="162143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34709" y="3247335"/>
            <a:ext cx="43474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Capacity is a measure of liquid.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a5fa8ebc-d1e8-4a2f-a81c-1bd3e6352d5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8"/>
          <a:stretch/>
        </p:blipFill>
        <p:spPr bwMode="auto">
          <a:xfrm>
            <a:off x="429437" y="224084"/>
            <a:ext cx="6353747" cy="49110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135" t="36670" r="34694" b="47311"/>
          <a:stretch/>
        </p:blipFill>
        <p:spPr>
          <a:xfrm>
            <a:off x="1115104" y="4840469"/>
            <a:ext cx="4755609" cy="201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35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2020-02-16T10:05:10Z</dcterms:modified>
</cp:coreProperties>
</file>