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60" d="100"/>
          <a:sy n="60" d="100"/>
        </p:scale>
        <p:origin x="1050" y="7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750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826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769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49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036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28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48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50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671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67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545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EEEEC-E1F1-4F47-A6D6-D623D9162D17}" type="datetimeFigureOut">
              <a:rPr lang="en-GB" smtClean="0"/>
              <a:t>14/01/2020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5ECFB-58B3-4EE4-8417-8E7AB67993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15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75" t="19860" r="7311" b="6367"/>
          <a:stretch/>
        </p:blipFill>
        <p:spPr>
          <a:xfrm>
            <a:off x="135993" y="207033"/>
            <a:ext cx="5986731" cy="41255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a82bcfd1-e1cd-47b4-935b-1d866e3173b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2343" r="3352" b="11430"/>
          <a:stretch/>
        </p:blipFill>
        <p:spPr bwMode="auto">
          <a:xfrm>
            <a:off x="6281271" y="207033"/>
            <a:ext cx="5781839" cy="41255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6442" y="451849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1650476" y="576449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07092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5718" y="2043485"/>
            <a:ext cx="100504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98028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75" t="19860" r="7311" b="6367"/>
          <a:stretch/>
        </p:blipFill>
        <p:spPr>
          <a:xfrm>
            <a:off x="135993" y="207033"/>
            <a:ext cx="5986731" cy="41255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a82bcfd1-e1cd-47b4-935b-1d866e3173b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2343" r="3352" b="11430"/>
          <a:stretch/>
        </p:blipFill>
        <p:spPr bwMode="auto">
          <a:xfrm>
            <a:off x="6281271" y="207033"/>
            <a:ext cx="5781839" cy="41255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08271" y="497172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135993" y="207033"/>
            <a:ext cx="5986731" cy="412556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34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75" t="19860" r="7311" b="6367"/>
          <a:stretch/>
        </p:blipFill>
        <p:spPr>
          <a:xfrm>
            <a:off x="295019" y="119568"/>
            <a:ext cx="6757788" cy="46569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573" t="48077" r="61934" b="35122"/>
          <a:stretch/>
        </p:blipFill>
        <p:spPr>
          <a:xfrm>
            <a:off x="1185472" y="4696182"/>
            <a:ext cx="4746202" cy="20853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00581" y="1210331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731338" y="2957244"/>
            <a:ext cx="36848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should have divided by 8 </a:t>
            </a:r>
          </a:p>
          <a:p>
            <a:pPr algn="ctr"/>
            <a:r>
              <a:rPr lang="en-GB" sz="4400" dirty="0" smtClean="0"/>
              <a:t>as 45˚ is an eight of 360˚.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63564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a82bcfd1-e1cd-47b4-935b-1d866e3173b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" t="12343" r="3352" b="11430"/>
          <a:stretch/>
        </p:blipFill>
        <p:spPr bwMode="auto">
          <a:xfrm>
            <a:off x="182620" y="119568"/>
            <a:ext cx="6703210" cy="468087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40202" t="48077" r="34626" b="35835"/>
          <a:stretch/>
        </p:blipFill>
        <p:spPr>
          <a:xfrm>
            <a:off x="782943" y="4574432"/>
            <a:ext cx="5359439" cy="22835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35922" y="3466531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used radius instead of diameter.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92803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2020-01-14T10:34:34Z</dcterms:created>
  <dcterms:modified xsi:type="dcterms:W3CDTF">2020-01-14T10:35:27Z</dcterms:modified>
</cp:coreProperties>
</file>