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62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DDE502-A450-44B0-B635-B089E21D047A}" v="5" dt="2023-09-26T05:35:07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BDDE502-A450-44B0-B635-B089E21D047A}"/>
    <pc:docChg chg="modSld">
      <pc:chgData name="Stewart Gale" userId="3647ddd2-6040-41ae-a96d-232c23482af8" providerId="ADAL" clId="{3BDDE502-A450-44B0-B635-B089E21D047A}" dt="2023-09-26T05:35:07.371" v="8"/>
      <pc:docMkLst>
        <pc:docMk/>
      </pc:docMkLst>
      <pc:sldChg chg="modSp mod modAnim">
        <pc:chgData name="Stewart Gale" userId="3647ddd2-6040-41ae-a96d-232c23482af8" providerId="ADAL" clId="{3BDDE502-A450-44B0-B635-B089E21D047A}" dt="2023-09-26T05:35:07.371" v="8"/>
        <pc:sldMkLst>
          <pc:docMk/>
          <pc:sldMk cId="4203525220" sldId="259"/>
        </pc:sldMkLst>
        <pc:spChg chg="mod">
          <ac:chgData name="Stewart Gale" userId="3647ddd2-6040-41ae-a96d-232c23482af8" providerId="ADAL" clId="{3BDDE502-A450-44B0-B635-B089E21D047A}" dt="2023-09-26T05:35:01.625" v="6" actId="1076"/>
          <ac:spMkLst>
            <pc:docMk/>
            <pc:sldMk cId="4203525220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3BDDE502-A450-44B0-B635-B089E21D047A}" dt="2023-09-26T05:35:03.664" v="7" actId="1076"/>
          <ac:spMkLst>
            <pc:docMk/>
            <pc:sldMk cId="4203525220" sldId="259"/>
            <ac:spMk id="11" creationId="{00000000-0000-0000-0000-000000000000}"/>
          </ac:spMkLst>
        </pc:spChg>
      </pc:sldChg>
    </pc:docChg>
  </pc:docChgLst>
  <pc:docChgLst>
    <pc:chgData name="Stewart Gale" userId="3647ddd2-6040-41ae-a96d-232c23482af8" providerId="ADAL" clId="{84208899-EA01-4B79-9C8B-F4DF599754CE}"/>
    <pc:docChg chg="modSld">
      <pc:chgData name="Stewart Gale" userId="3647ddd2-6040-41ae-a96d-232c23482af8" providerId="ADAL" clId="{84208899-EA01-4B79-9C8B-F4DF599754CE}" dt="2021-03-11T05:27:19.145" v="31" actId="20577"/>
      <pc:docMkLst>
        <pc:docMk/>
      </pc:docMkLst>
      <pc:sldChg chg="modSp mod">
        <pc:chgData name="Stewart Gale" userId="3647ddd2-6040-41ae-a96d-232c23482af8" providerId="ADAL" clId="{84208899-EA01-4B79-9C8B-F4DF599754CE}" dt="2021-03-11T05:27:19.145" v="31" actId="20577"/>
        <pc:sldMkLst>
          <pc:docMk/>
          <pc:sldMk cId="4203525220" sldId="259"/>
        </pc:sldMkLst>
        <pc:spChg chg="mod">
          <ac:chgData name="Stewart Gale" userId="3647ddd2-6040-41ae-a96d-232c23482af8" providerId="ADAL" clId="{84208899-EA01-4B79-9C8B-F4DF599754CE}" dt="2021-03-11T05:25:41.217" v="19" actId="20577"/>
          <ac:spMkLst>
            <pc:docMk/>
            <pc:sldMk cId="4203525220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84208899-EA01-4B79-9C8B-F4DF599754CE}" dt="2021-03-11T05:27:02.101" v="25" actId="20577"/>
          <ac:spMkLst>
            <pc:docMk/>
            <pc:sldMk cId="4203525220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84208899-EA01-4B79-9C8B-F4DF599754CE}" dt="2021-03-11T05:27:19.145" v="31" actId="20577"/>
          <ac:spMkLst>
            <pc:docMk/>
            <pc:sldMk cId="4203525220" sldId="259"/>
            <ac:spMk id="17" creationId="{00000000-0000-0000-0000-000000000000}"/>
          </ac:spMkLst>
        </pc:spChg>
      </pc:sldChg>
      <pc:sldChg chg="modSp">
        <pc:chgData name="Stewart Gale" userId="3647ddd2-6040-41ae-a96d-232c23482af8" providerId="ADAL" clId="{84208899-EA01-4B79-9C8B-F4DF599754CE}" dt="2021-03-11T05:17:34.947" v="5" actId="20577"/>
        <pc:sldMkLst>
          <pc:docMk/>
          <pc:sldMk cId="1976577551" sldId="262"/>
        </pc:sldMkLst>
        <pc:spChg chg="mod">
          <ac:chgData name="Stewart Gale" userId="3647ddd2-6040-41ae-a96d-232c23482af8" providerId="ADAL" clId="{84208899-EA01-4B79-9C8B-F4DF599754CE}" dt="2021-03-11T05:17:34.947" v="5" actId="20577"/>
          <ac:spMkLst>
            <pc:docMk/>
            <pc:sldMk cId="1976577551" sldId="262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47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23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80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18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9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05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6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45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1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9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22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E656E-33E6-417C-95B2-4D57F7F3546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93BF4-320F-4D2B-B6A6-3F136DF1D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98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748" y="335365"/>
            <a:ext cx="9724809" cy="614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4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2"/>
          <a:srcRect b="2595"/>
          <a:stretch/>
        </p:blipFill>
        <p:spPr>
          <a:xfrm>
            <a:off x="6844827" y="525410"/>
            <a:ext cx="3615572" cy="1914648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89" y="3195810"/>
            <a:ext cx="2638507" cy="348310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486" y="3254952"/>
            <a:ext cx="2962913" cy="360304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15389" y="160713"/>
            <a:ext cx="203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1) Find the angle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</a:t>
            </a: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92" y="595689"/>
            <a:ext cx="3804234" cy="1774090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458052" y="192901"/>
            <a:ext cx="207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2) Find the angle </a:t>
            </a:r>
            <a:r>
              <a:rPr lang="el-GR" dirty="0"/>
              <a:t>ϴ</a:t>
            </a:r>
            <a:endParaRPr lang="en-GB" dirty="0"/>
          </a:p>
        </p:txBody>
      </p:sp>
      <p:sp>
        <p:nvSpPr>
          <p:cNvPr id="68" name="TextBox 67"/>
          <p:cNvSpPr txBox="1"/>
          <p:nvPr/>
        </p:nvSpPr>
        <p:spPr>
          <a:xfrm>
            <a:off x="692727" y="3195810"/>
            <a:ext cx="207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3) Find the angle </a:t>
            </a:r>
            <a:r>
              <a:rPr lang="el-GR" dirty="0"/>
              <a:t>ϴ</a:t>
            </a:r>
            <a:endParaRPr lang="en-GB" dirty="0"/>
          </a:p>
        </p:txBody>
      </p:sp>
      <p:sp>
        <p:nvSpPr>
          <p:cNvPr id="69" name="TextBox 68"/>
          <p:cNvSpPr txBox="1"/>
          <p:nvPr/>
        </p:nvSpPr>
        <p:spPr>
          <a:xfrm>
            <a:off x="6366612" y="3315716"/>
            <a:ext cx="2965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4) Find the all three angles</a:t>
            </a:r>
          </a:p>
        </p:txBody>
      </p:sp>
    </p:spTree>
    <p:extLst>
      <p:ext uri="{BB962C8B-B14F-4D97-AF65-F5344CB8AC3E}">
        <p14:creationId xmlns:p14="http://schemas.microsoft.com/office/powerpoint/2010/main" val="401852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6015" y="2228345"/>
            <a:ext cx="8478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4654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26" y="158027"/>
            <a:ext cx="10461870" cy="66151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2015" y="2371898"/>
                <a:ext cx="2804160" cy="632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sin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32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24.6˚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15" y="2371898"/>
                <a:ext cx="2804160" cy="632866"/>
              </a:xfrm>
              <a:prstGeom prst="rect">
                <a:avLst/>
              </a:prstGeom>
              <a:blipFill>
                <a:blip r:embed="rId3"/>
                <a:stretch>
                  <a:fillRect l="-5435" t="-11538" r="-435" b="-24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78829" y="3004764"/>
                <a:ext cx="2804160" cy="632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tan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32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34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48.6˚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829" y="3004764"/>
                <a:ext cx="2804160" cy="632866"/>
              </a:xfrm>
              <a:prstGeom prst="rect">
                <a:avLst/>
              </a:prstGeom>
              <a:blipFill>
                <a:blip r:embed="rId4"/>
                <a:stretch>
                  <a:fillRect l="-5652" t="-11538" r="-2826" b="-24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61120" y="269876"/>
                <a:ext cx="2804160" cy="63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cos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32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15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48.2˚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120" y="269876"/>
                <a:ext cx="2804160" cy="635623"/>
              </a:xfrm>
              <a:prstGeom prst="rect">
                <a:avLst/>
              </a:prstGeom>
              <a:blipFill>
                <a:blip r:embed="rId5"/>
                <a:stretch>
                  <a:fillRect l="-5435" t="-11429" r="-2826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4801985"/>
                <a:ext cx="2804160" cy="632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cos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32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3.4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5.2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49.2˚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01985"/>
                <a:ext cx="2804160" cy="632866"/>
              </a:xfrm>
              <a:prstGeom prst="rect">
                <a:avLst/>
              </a:prstGeom>
              <a:blipFill>
                <a:blip r:embed="rId6"/>
                <a:stretch>
                  <a:fillRect l="-5435" t="-11538" r="-4783" b="-24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18363" y="5709999"/>
                <a:ext cx="2804160" cy="63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sin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32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40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50.3˚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363" y="5709999"/>
                <a:ext cx="2804160" cy="635623"/>
              </a:xfrm>
              <a:prstGeom prst="rect">
                <a:avLst/>
              </a:prstGeom>
              <a:blipFill>
                <a:blip r:embed="rId7"/>
                <a:stretch>
                  <a:fillRect l="-5652" t="-11538" r="-217" b="-24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728363" y="6025054"/>
                <a:ext cx="3131128" cy="636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tan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32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18.6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27.8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33.8˚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363" y="6025054"/>
                <a:ext cx="3131128" cy="636136"/>
              </a:xfrm>
              <a:prstGeom prst="rect">
                <a:avLst/>
              </a:prstGeom>
              <a:blipFill>
                <a:blip r:embed="rId8"/>
                <a:stretch>
                  <a:fillRect l="-5068" t="-11429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57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2"/>
          <a:srcRect b="2595"/>
          <a:stretch/>
        </p:blipFill>
        <p:spPr>
          <a:xfrm>
            <a:off x="6844827" y="525410"/>
            <a:ext cx="3615572" cy="1914648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89" y="3195810"/>
            <a:ext cx="2638507" cy="348310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486" y="3254952"/>
            <a:ext cx="2962913" cy="360304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15389" y="160713"/>
            <a:ext cx="203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1) Find the angle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</a:t>
            </a: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92" y="595689"/>
            <a:ext cx="3804234" cy="1774090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458052" y="192901"/>
            <a:ext cx="207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2) Find the angle </a:t>
            </a:r>
            <a:r>
              <a:rPr lang="el-GR" dirty="0"/>
              <a:t>ϴ</a:t>
            </a:r>
            <a:endParaRPr lang="en-GB" dirty="0"/>
          </a:p>
        </p:txBody>
      </p:sp>
      <p:sp>
        <p:nvSpPr>
          <p:cNvPr id="68" name="TextBox 67"/>
          <p:cNvSpPr txBox="1"/>
          <p:nvPr/>
        </p:nvSpPr>
        <p:spPr>
          <a:xfrm>
            <a:off x="692727" y="3195810"/>
            <a:ext cx="207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3) Find the angle </a:t>
            </a:r>
            <a:r>
              <a:rPr lang="el-GR" dirty="0"/>
              <a:t>ϴ</a:t>
            </a:r>
            <a:endParaRPr lang="en-GB" dirty="0"/>
          </a:p>
        </p:txBody>
      </p:sp>
      <p:sp>
        <p:nvSpPr>
          <p:cNvPr id="69" name="TextBox 68"/>
          <p:cNvSpPr txBox="1"/>
          <p:nvPr/>
        </p:nvSpPr>
        <p:spPr>
          <a:xfrm>
            <a:off x="6366612" y="3315716"/>
            <a:ext cx="2965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4) Find the all three angles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770909" y="2435423"/>
                <a:ext cx="2177718" cy="500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2.7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2.8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74.6˚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909" y="2435423"/>
                <a:ext cx="2177718" cy="500073"/>
              </a:xfrm>
              <a:prstGeom prst="rect">
                <a:avLst/>
              </a:prstGeom>
              <a:blipFill>
                <a:blip r:embed="rId6"/>
                <a:stretch>
                  <a:fillRect l="-4482" t="-8537" b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41398" y="2428152"/>
                <a:ext cx="22361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3.5 tan(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2.7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98" y="2428152"/>
                <a:ext cx="2236124" cy="461665"/>
              </a:xfrm>
              <a:prstGeom prst="rect">
                <a:avLst/>
              </a:prstGeom>
              <a:blipFill>
                <a:blip r:embed="rId7"/>
                <a:stretch>
                  <a:fillRect l="-4087" t="-10526" r="-54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66612" y="2644027"/>
                <a:ext cx="20436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 sin(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6.1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612" y="2644027"/>
                <a:ext cx="2043660" cy="461665"/>
              </a:xfrm>
              <a:prstGeom prst="rect">
                <a:avLst/>
              </a:prstGeom>
              <a:blipFill>
                <a:blip r:embed="rId8"/>
                <a:stretch>
                  <a:fillRect l="-446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52613" y="2588264"/>
                <a:ext cx="2216278" cy="49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6.1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37.6˚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613" y="2588264"/>
                <a:ext cx="2216278" cy="499689"/>
              </a:xfrm>
              <a:prstGeom prst="rect">
                <a:avLst/>
              </a:prstGeom>
              <a:blipFill>
                <a:blip r:embed="rId9"/>
                <a:stretch>
                  <a:fillRect l="-4121" t="-8537" b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455" y="5825555"/>
                <a:ext cx="1900957" cy="50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5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5" y="5825555"/>
                <a:ext cx="1900957" cy="506805"/>
              </a:xfrm>
              <a:prstGeom prst="rect">
                <a:avLst/>
              </a:prstGeom>
              <a:blipFill>
                <a:blip r:embed="rId10"/>
                <a:stretch>
                  <a:fillRect b="-27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82041" y="5067142"/>
                <a:ext cx="2216278" cy="499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cos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67.4˚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041" y="5067142"/>
                <a:ext cx="2216278" cy="499367"/>
              </a:xfrm>
              <a:prstGeom prst="rect">
                <a:avLst/>
              </a:prstGeom>
              <a:blipFill>
                <a:blip r:embed="rId11"/>
                <a:stretch>
                  <a:fillRect l="-4408" t="-8537" b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98319" y="5943969"/>
                <a:ext cx="1807722" cy="49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tan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45˚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319" y="5943969"/>
                <a:ext cx="1807722" cy="499689"/>
              </a:xfrm>
              <a:prstGeom prst="rect">
                <a:avLst/>
              </a:prstGeom>
              <a:blipFill>
                <a:blip r:embed="rId12"/>
                <a:stretch>
                  <a:fillRect l="-5051" t="-8537" r="-1347" b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40582" y="4314819"/>
                <a:ext cx="2251721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tan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1.4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35.3˚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582" y="4314819"/>
                <a:ext cx="2251721" cy="497637"/>
              </a:xfrm>
              <a:prstGeom prst="rect">
                <a:avLst/>
              </a:prstGeom>
              <a:blipFill>
                <a:blip r:embed="rId13"/>
                <a:stretch>
                  <a:fillRect l="-4336" t="-864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845973" y="5181969"/>
                <a:ext cx="2131281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tan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1.7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30.5˚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5973" y="5181969"/>
                <a:ext cx="2131281" cy="498150"/>
              </a:xfrm>
              <a:prstGeom prst="rect">
                <a:avLst/>
              </a:prstGeom>
              <a:blipFill>
                <a:blip r:embed="rId14"/>
                <a:stretch>
                  <a:fillRect l="-4286" t="-8537" r="-3714" b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52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152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2016-05-09T07:48:50Z</dcterms:created>
  <dcterms:modified xsi:type="dcterms:W3CDTF">2023-09-26T05:35:09Z</dcterms:modified>
</cp:coreProperties>
</file>