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10" r:id="rId2"/>
    <p:sldId id="305" r:id="rId3"/>
    <p:sldId id="306" r:id="rId4"/>
    <p:sldId id="307" r:id="rId5"/>
    <p:sldId id="308" r:id="rId6"/>
    <p:sldId id="309" r:id="rId7"/>
    <p:sldId id="263" r:id="rId8"/>
    <p:sldId id="268" r:id="rId9"/>
    <p:sldId id="267" r:id="rId10"/>
    <p:sldId id="269" r:id="rId11"/>
    <p:sldId id="271" r:id="rId12"/>
    <p:sldId id="272" r:id="rId13"/>
    <p:sldId id="278" r:id="rId14"/>
    <p:sldId id="276" r:id="rId15"/>
    <p:sldId id="287" r:id="rId16"/>
    <p:sldId id="282" r:id="rId17"/>
    <p:sldId id="279" r:id="rId18"/>
    <p:sldId id="283" r:id="rId19"/>
    <p:sldId id="280" r:id="rId20"/>
    <p:sldId id="284" r:id="rId21"/>
    <p:sldId id="285" r:id="rId22"/>
    <p:sldId id="304" r:id="rId23"/>
    <p:sldId id="298" r:id="rId24"/>
    <p:sldId id="299" r:id="rId25"/>
    <p:sldId id="301" r:id="rId26"/>
    <p:sldId id="302" r:id="rId27"/>
    <p:sldId id="303" r:id="rId28"/>
    <p:sldId id="291" r:id="rId29"/>
    <p:sldId id="297" r:id="rId30"/>
    <p:sldId id="295" r:id="rId31"/>
    <p:sldId id="292" r:id="rId32"/>
    <p:sldId id="29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ECFF"/>
    <a:srgbClr val="FF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B58157-A233-4A5B-8A72-403B14D357F6}" v="16" dt="2024-05-21T10:26:39.7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73" autoAdjust="0"/>
  </p:normalViewPr>
  <p:slideViewPr>
    <p:cSldViewPr snapToGrid="0">
      <p:cViewPr varScale="1">
        <p:scale>
          <a:sx n="88" d="100"/>
          <a:sy n="88" d="100"/>
        </p:scale>
        <p:origin x="69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5E342E8-050E-4B06-8694-D2B9122335E0}"/>
    <pc:docChg chg="delSld modSld sldOrd">
      <pc:chgData name="Stewart Gale" userId="3647ddd2-6040-41ae-a96d-232c23482af8" providerId="ADAL" clId="{C5E342E8-050E-4B06-8694-D2B9122335E0}" dt="2021-01-27T05:02:58.636" v="4" actId="47"/>
      <pc:docMkLst>
        <pc:docMk/>
      </pc:docMkLst>
      <pc:sldChg chg="del">
        <pc:chgData name="Stewart Gale" userId="3647ddd2-6040-41ae-a96d-232c23482af8" providerId="ADAL" clId="{C5E342E8-050E-4B06-8694-D2B9122335E0}" dt="2021-01-27T05:02:57.773" v="3" actId="47"/>
        <pc:sldMkLst>
          <pc:docMk/>
          <pc:sldMk cId="2333625956" sldId="259"/>
        </pc:sldMkLst>
      </pc:sldChg>
      <pc:sldChg chg="modAnim">
        <pc:chgData name="Stewart Gale" userId="3647ddd2-6040-41ae-a96d-232c23482af8" providerId="ADAL" clId="{C5E342E8-050E-4B06-8694-D2B9122335E0}" dt="2021-01-27T04:40:58.496" v="0"/>
        <pc:sldMkLst>
          <pc:docMk/>
          <pc:sldMk cId="2132667750" sldId="274"/>
        </pc:sldMkLst>
      </pc:sldChg>
      <pc:sldChg chg="ord">
        <pc:chgData name="Stewart Gale" userId="3647ddd2-6040-41ae-a96d-232c23482af8" providerId="ADAL" clId="{C5E342E8-050E-4B06-8694-D2B9122335E0}" dt="2021-01-27T05:02:50.060" v="2"/>
        <pc:sldMkLst>
          <pc:docMk/>
          <pc:sldMk cId="4036622571" sldId="275"/>
        </pc:sldMkLst>
      </pc:sldChg>
      <pc:sldChg chg="del">
        <pc:chgData name="Stewart Gale" userId="3647ddd2-6040-41ae-a96d-232c23482af8" providerId="ADAL" clId="{C5E342E8-050E-4B06-8694-D2B9122335E0}" dt="2021-01-27T05:02:58.636" v="4" actId="47"/>
        <pc:sldMkLst>
          <pc:docMk/>
          <pc:sldMk cId="775373548" sldId="277"/>
        </pc:sldMkLst>
      </pc:sldChg>
    </pc:docChg>
  </pc:docChgLst>
  <pc:docChgLst>
    <pc:chgData name="Stewart Gale" userId="3647ddd2-6040-41ae-a96d-232c23482af8" providerId="ADAL" clId="{6AB58157-A233-4A5B-8A72-403B14D357F6}"/>
    <pc:docChg chg="undo custSel addSld delSld modSld sldOrd">
      <pc:chgData name="Stewart Gale" userId="3647ddd2-6040-41ae-a96d-232c23482af8" providerId="ADAL" clId="{6AB58157-A233-4A5B-8A72-403B14D357F6}" dt="2024-05-21T10:26:49.890" v="286" actId="47"/>
      <pc:docMkLst>
        <pc:docMk/>
      </pc:docMkLst>
      <pc:sldChg chg="addSp delSp modSp mod modAnim">
        <pc:chgData name="Stewart Gale" userId="3647ddd2-6040-41ae-a96d-232c23482af8" providerId="ADAL" clId="{6AB58157-A233-4A5B-8A72-403B14D357F6}" dt="2021-11-25T08:28:23.540" v="70"/>
        <pc:sldMkLst>
          <pc:docMk/>
          <pc:sldMk cId="636182106" sldId="263"/>
        </pc:sldMkLst>
        <pc:spChg chg="add mod">
          <ac:chgData name="Stewart Gale" userId="3647ddd2-6040-41ae-a96d-232c23482af8" providerId="ADAL" clId="{6AB58157-A233-4A5B-8A72-403B14D357F6}" dt="2021-11-25T08:27:05.515" v="34" actId="1076"/>
          <ac:spMkLst>
            <pc:docMk/>
            <pc:sldMk cId="636182106" sldId="263"/>
            <ac:spMk id="2" creationId="{E27FBFB7-F4B8-4F31-A26A-5285F6EDB18C}"/>
          </ac:spMkLst>
        </pc:spChg>
        <pc:spChg chg="del">
          <ac:chgData name="Stewart Gale" userId="3647ddd2-6040-41ae-a96d-232c23482af8" providerId="ADAL" clId="{6AB58157-A233-4A5B-8A72-403B14D357F6}" dt="2021-11-25T08:25:42.499" v="21" actId="478"/>
          <ac:spMkLst>
            <pc:docMk/>
            <pc:sldMk cId="636182106" sldId="263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6AB58157-A233-4A5B-8A72-403B14D357F6}" dt="2021-11-25T08:27:42.300" v="62" actId="21"/>
          <ac:spMkLst>
            <pc:docMk/>
            <pc:sldMk cId="636182106" sldId="263"/>
            <ac:spMk id="5" creationId="{81AFB9D4-C860-4CCE-B7A3-AD1461665DE2}"/>
          </ac:spMkLst>
        </pc:spChg>
        <pc:spChg chg="mod">
          <ac:chgData name="Stewart Gale" userId="3647ddd2-6040-41ae-a96d-232c23482af8" providerId="ADAL" clId="{6AB58157-A233-4A5B-8A72-403B14D357F6}" dt="2021-11-25T08:25:48.719" v="23" actId="1076"/>
          <ac:spMkLst>
            <pc:docMk/>
            <pc:sldMk cId="636182106" sldId="263"/>
            <ac:spMk id="6" creationId="{00000000-0000-0000-0000-000000000000}"/>
          </ac:spMkLst>
        </pc:spChg>
        <pc:spChg chg="add mod">
          <ac:chgData name="Stewart Gale" userId="3647ddd2-6040-41ae-a96d-232c23482af8" providerId="ADAL" clId="{6AB58157-A233-4A5B-8A72-403B14D357F6}" dt="2021-11-25T08:27:05.515" v="34" actId="1076"/>
          <ac:spMkLst>
            <pc:docMk/>
            <pc:sldMk cId="636182106" sldId="263"/>
            <ac:spMk id="8" creationId="{E3634320-E83C-4E3F-9CAB-132682E1EA39}"/>
          </ac:spMkLst>
        </pc:spChg>
        <pc:spChg chg="add mod">
          <ac:chgData name="Stewart Gale" userId="3647ddd2-6040-41ae-a96d-232c23482af8" providerId="ADAL" clId="{6AB58157-A233-4A5B-8A72-403B14D357F6}" dt="2021-11-25T08:28:09.047" v="68" actId="208"/>
          <ac:spMkLst>
            <pc:docMk/>
            <pc:sldMk cId="636182106" sldId="263"/>
            <ac:spMk id="10" creationId="{2C2E10C8-95CA-49AA-ADC1-5526021EDB23}"/>
          </ac:spMkLst>
        </pc:spChg>
        <pc:grpChg chg="add mod">
          <ac:chgData name="Stewart Gale" userId="3647ddd2-6040-41ae-a96d-232c23482af8" providerId="ADAL" clId="{6AB58157-A233-4A5B-8A72-403B14D357F6}" dt="2021-11-25T08:27:05.515" v="34" actId="1076"/>
          <ac:grpSpMkLst>
            <pc:docMk/>
            <pc:sldMk cId="636182106" sldId="263"/>
            <ac:grpSpMk id="3" creationId="{F97703AA-199F-4C55-BE72-CEBE4FBDBB5C}"/>
          </ac:grpSpMkLst>
        </pc:grpChg>
        <pc:picChg chg="mod">
          <ac:chgData name="Stewart Gale" userId="3647ddd2-6040-41ae-a96d-232c23482af8" providerId="ADAL" clId="{6AB58157-A233-4A5B-8A72-403B14D357F6}" dt="2021-11-25T08:25:44.172" v="22" actId="1076"/>
          <ac:picMkLst>
            <pc:docMk/>
            <pc:sldMk cId="636182106" sldId="263"/>
            <ac:picMk id="7" creationId="{00000000-0000-0000-0000-000000000000}"/>
          </ac:picMkLst>
        </pc:picChg>
        <pc:picChg chg="add mod">
          <ac:chgData name="Stewart Gale" userId="3647ddd2-6040-41ae-a96d-232c23482af8" providerId="ADAL" clId="{6AB58157-A233-4A5B-8A72-403B14D357F6}" dt="2021-11-25T08:27:05.515" v="34" actId="1076"/>
          <ac:picMkLst>
            <pc:docMk/>
            <pc:sldMk cId="636182106" sldId="263"/>
            <ac:picMk id="1026" creationId="{1C9F8960-8FFC-4742-A245-40F323FA37C4}"/>
          </ac:picMkLst>
        </pc:picChg>
      </pc:sldChg>
      <pc:sldChg chg="del">
        <pc:chgData name="Stewart Gale" userId="3647ddd2-6040-41ae-a96d-232c23482af8" providerId="ADAL" clId="{6AB58157-A233-4A5B-8A72-403B14D357F6}" dt="2023-11-06T13:44:16.010" v="280" actId="47"/>
        <pc:sldMkLst>
          <pc:docMk/>
          <pc:sldMk cId="3214377116" sldId="270"/>
        </pc:sldMkLst>
      </pc:sldChg>
      <pc:sldChg chg="addSp modSp del mod">
        <pc:chgData name="Stewart Gale" userId="3647ddd2-6040-41ae-a96d-232c23482af8" providerId="ADAL" clId="{6AB58157-A233-4A5B-8A72-403B14D357F6}" dt="2022-06-22T07:20:15.490" v="226" actId="47"/>
        <pc:sldMkLst>
          <pc:docMk/>
          <pc:sldMk cId="2132667750" sldId="274"/>
        </pc:sldMkLst>
        <pc:spChg chg="add mod">
          <ac:chgData name="Stewart Gale" userId="3647ddd2-6040-41ae-a96d-232c23482af8" providerId="ADAL" clId="{6AB58157-A233-4A5B-8A72-403B14D357F6}" dt="2021-11-25T08:30:26.234" v="177" actId="14100"/>
          <ac:spMkLst>
            <pc:docMk/>
            <pc:sldMk cId="2132667750" sldId="274"/>
            <ac:spMk id="2" creationId="{24788164-6021-4B42-AB06-88C58CF39B97}"/>
          </ac:spMkLst>
        </pc:spChg>
        <pc:spChg chg="mod">
          <ac:chgData name="Stewart Gale" userId="3647ddd2-6040-41ae-a96d-232c23482af8" providerId="ADAL" clId="{6AB58157-A233-4A5B-8A72-403B14D357F6}" dt="2021-11-25T08:31:03.862" v="192" actId="1076"/>
          <ac:spMkLst>
            <pc:docMk/>
            <pc:sldMk cId="2132667750" sldId="274"/>
            <ac:spMk id="6" creationId="{00000000-0000-0000-0000-000000000000}"/>
          </ac:spMkLst>
        </pc:spChg>
        <pc:spChg chg="mod">
          <ac:chgData name="Stewart Gale" userId="3647ddd2-6040-41ae-a96d-232c23482af8" providerId="ADAL" clId="{6AB58157-A233-4A5B-8A72-403B14D357F6}" dt="2021-11-25T08:31:03.862" v="192" actId="1076"/>
          <ac:spMkLst>
            <pc:docMk/>
            <pc:sldMk cId="2132667750" sldId="274"/>
            <ac:spMk id="10" creationId="{00000000-0000-0000-0000-000000000000}"/>
          </ac:spMkLst>
        </pc:spChg>
        <pc:graphicFrameChg chg="mod modGraphic">
          <ac:chgData name="Stewart Gale" userId="3647ddd2-6040-41ae-a96d-232c23482af8" providerId="ADAL" clId="{6AB58157-A233-4A5B-8A72-403B14D357F6}" dt="2021-11-25T08:31:03.862" v="192" actId="1076"/>
          <ac:graphicFrameMkLst>
            <pc:docMk/>
            <pc:sldMk cId="2132667750" sldId="274"/>
            <ac:graphicFrameMk id="8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AB58157-A233-4A5B-8A72-403B14D357F6}" dt="2021-11-25T08:31:03.862" v="192" actId="1076"/>
          <ac:graphicFrameMkLst>
            <pc:docMk/>
            <pc:sldMk cId="2132667750" sldId="274"/>
            <ac:graphicFrameMk id="9" creationId="{00000000-0000-0000-0000-000000000000}"/>
          </ac:graphicFrameMkLst>
        </pc:graphicFrameChg>
      </pc:sldChg>
      <pc:sldChg chg="modSp del mod">
        <pc:chgData name="Stewart Gale" userId="3647ddd2-6040-41ae-a96d-232c23482af8" providerId="ADAL" clId="{6AB58157-A233-4A5B-8A72-403B14D357F6}" dt="2023-11-06T13:44:31.286" v="281" actId="47"/>
        <pc:sldMkLst>
          <pc:docMk/>
          <pc:sldMk cId="4036622571" sldId="275"/>
        </pc:sldMkLst>
        <pc:spChg chg="mod">
          <ac:chgData name="Stewart Gale" userId="3647ddd2-6040-41ae-a96d-232c23482af8" providerId="ADAL" clId="{6AB58157-A233-4A5B-8A72-403B14D357F6}" dt="2022-06-22T07:20:43.533" v="279" actId="20577"/>
          <ac:spMkLst>
            <pc:docMk/>
            <pc:sldMk cId="4036622571" sldId="275"/>
            <ac:spMk id="19" creationId="{00000000-0000-0000-0000-000000000000}"/>
          </ac:spMkLst>
        </pc:spChg>
      </pc:sldChg>
      <pc:sldChg chg="modSp mod">
        <pc:chgData name="Stewart Gale" userId="3647ddd2-6040-41ae-a96d-232c23482af8" providerId="ADAL" clId="{6AB58157-A233-4A5B-8A72-403B14D357F6}" dt="2022-01-05T11:21:29.810" v="195" actId="20577"/>
        <pc:sldMkLst>
          <pc:docMk/>
          <pc:sldMk cId="625024481" sldId="279"/>
        </pc:sldMkLst>
        <pc:spChg chg="mod">
          <ac:chgData name="Stewart Gale" userId="3647ddd2-6040-41ae-a96d-232c23482af8" providerId="ADAL" clId="{6AB58157-A233-4A5B-8A72-403B14D357F6}" dt="2022-01-05T11:21:29.810" v="195" actId="20577"/>
          <ac:spMkLst>
            <pc:docMk/>
            <pc:sldMk cId="625024481" sldId="279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6AB58157-A233-4A5B-8A72-403B14D357F6}" dt="2022-01-05T11:21:36.520" v="198" actId="20577"/>
        <pc:sldMkLst>
          <pc:docMk/>
          <pc:sldMk cId="867185691" sldId="280"/>
        </pc:sldMkLst>
        <pc:spChg chg="mod">
          <ac:chgData name="Stewart Gale" userId="3647ddd2-6040-41ae-a96d-232c23482af8" providerId="ADAL" clId="{6AB58157-A233-4A5B-8A72-403B14D357F6}" dt="2022-01-05T11:21:36.520" v="198" actId="20577"/>
          <ac:spMkLst>
            <pc:docMk/>
            <pc:sldMk cId="867185691" sldId="280"/>
            <ac:spMk id="6" creationId="{00000000-0000-0000-0000-000000000000}"/>
          </ac:spMkLst>
        </pc:spChg>
      </pc:sldChg>
      <pc:sldChg chg="modSp del mod">
        <pc:chgData name="Stewart Gale" userId="3647ddd2-6040-41ae-a96d-232c23482af8" providerId="ADAL" clId="{6AB58157-A233-4A5B-8A72-403B14D357F6}" dt="2023-11-06T13:44:45.551" v="282" actId="47"/>
        <pc:sldMkLst>
          <pc:docMk/>
          <pc:sldMk cId="731058204" sldId="281"/>
        </pc:sldMkLst>
        <pc:spChg chg="mod">
          <ac:chgData name="Stewart Gale" userId="3647ddd2-6040-41ae-a96d-232c23482af8" providerId="ADAL" clId="{6AB58157-A233-4A5B-8A72-403B14D357F6}" dt="2022-01-05T11:21:34.661" v="197" actId="20577"/>
          <ac:spMkLst>
            <pc:docMk/>
            <pc:sldMk cId="731058204" sldId="281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6AB58157-A233-4A5B-8A72-403B14D357F6}" dt="2022-01-05T11:21:27.604" v="194" actId="20577"/>
        <pc:sldMkLst>
          <pc:docMk/>
          <pc:sldMk cId="1807859058" sldId="282"/>
        </pc:sldMkLst>
        <pc:spChg chg="mod">
          <ac:chgData name="Stewart Gale" userId="3647ddd2-6040-41ae-a96d-232c23482af8" providerId="ADAL" clId="{6AB58157-A233-4A5B-8A72-403B14D357F6}" dt="2022-01-05T11:21:27.604" v="194" actId="20577"/>
          <ac:spMkLst>
            <pc:docMk/>
            <pc:sldMk cId="1807859058" sldId="282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6AB58157-A233-4A5B-8A72-403B14D357F6}" dt="2022-01-05T11:21:31.891" v="196" actId="20577"/>
        <pc:sldMkLst>
          <pc:docMk/>
          <pc:sldMk cId="2551797572" sldId="283"/>
        </pc:sldMkLst>
        <pc:spChg chg="mod">
          <ac:chgData name="Stewart Gale" userId="3647ddd2-6040-41ae-a96d-232c23482af8" providerId="ADAL" clId="{6AB58157-A233-4A5B-8A72-403B14D357F6}" dt="2022-01-05T11:21:31.891" v="196" actId="20577"/>
          <ac:spMkLst>
            <pc:docMk/>
            <pc:sldMk cId="2551797572" sldId="283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6AB58157-A233-4A5B-8A72-403B14D357F6}" dt="2022-01-05T11:21:38.989" v="199" actId="20577"/>
        <pc:sldMkLst>
          <pc:docMk/>
          <pc:sldMk cId="3584965656" sldId="284"/>
        </pc:sldMkLst>
        <pc:spChg chg="mod">
          <ac:chgData name="Stewart Gale" userId="3647ddd2-6040-41ae-a96d-232c23482af8" providerId="ADAL" clId="{6AB58157-A233-4A5B-8A72-403B14D357F6}" dt="2022-01-05T11:21:38.989" v="199" actId="20577"/>
          <ac:spMkLst>
            <pc:docMk/>
            <pc:sldMk cId="3584965656" sldId="284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6AB58157-A233-4A5B-8A72-403B14D357F6}" dt="2022-01-05T11:21:41.031" v="200" actId="20577"/>
        <pc:sldMkLst>
          <pc:docMk/>
          <pc:sldMk cId="1082210473" sldId="285"/>
        </pc:sldMkLst>
        <pc:spChg chg="mod">
          <ac:chgData name="Stewart Gale" userId="3647ddd2-6040-41ae-a96d-232c23482af8" providerId="ADAL" clId="{6AB58157-A233-4A5B-8A72-403B14D357F6}" dt="2022-01-05T11:21:41.031" v="200" actId="20577"/>
          <ac:spMkLst>
            <pc:docMk/>
            <pc:sldMk cId="1082210473" sldId="285"/>
            <ac:spMk id="6" creationId="{00000000-0000-0000-0000-000000000000}"/>
          </ac:spMkLst>
        </pc:spChg>
      </pc:sldChg>
      <pc:sldChg chg="delSp modSp add mod ord">
        <pc:chgData name="Stewart Gale" userId="3647ddd2-6040-41ae-a96d-232c23482af8" providerId="ADAL" clId="{6AB58157-A233-4A5B-8A72-403B14D357F6}" dt="2021-11-26T18:14:33.076" v="193" actId="1076"/>
        <pc:sldMkLst>
          <pc:docMk/>
          <pc:sldMk cId="2065708092" sldId="310"/>
        </pc:sldMkLst>
        <pc:spChg chg="mod">
          <ac:chgData name="Stewart Gale" userId="3647ddd2-6040-41ae-a96d-232c23482af8" providerId="ADAL" clId="{6AB58157-A233-4A5B-8A72-403B14D357F6}" dt="2021-11-26T18:14:33.076" v="193" actId="1076"/>
          <ac:spMkLst>
            <pc:docMk/>
            <pc:sldMk cId="2065708092" sldId="310"/>
            <ac:spMk id="4" creationId="{00000000-0000-0000-0000-000000000000}"/>
          </ac:spMkLst>
        </pc:spChg>
        <pc:spChg chg="del">
          <ac:chgData name="Stewart Gale" userId="3647ddd2-6040-41ae-a96d-232c23482af8" providerId="ADAL" clId="{6AB58157-A233-4A5B-8A72-403B14D357F6}" dt="2021-11-25T08:24:57.405" v="3" actId="478"/>
          <ac:spMkLst>
            <pc:docMk/>
            <pc:sldMk cId="2065708092" sldId="310"/>
            <ac:spMk id="6" creationId="{00000000-0000-0000-0000-000000000000}"/>
          </ac:spMkLst>
        </pc:spChg>
        <pc:picChg chg="del">
          <ac:chgData name="Stewart Gale" userId="3647ddd2-6040-41ae-a96d-232c23482af8" providerId="ADAL" clId="{6AB58157-A233-4A5B-8A72-403B14D357F6}" dt="2021-11-25T08:24:57.405" v="3" actId="478"/>
          <ac:picMkLst>
            <pc:docMk/>
            <pc:sldMk cId="2065708092" sldId="310"/>
            <ac:picMk id="7" creationId="{00000000-0000-0000-0000-000000000000}"/>
          </ac:picMkLst>
        </pc:picChg>
      </pc:sldChg>
      <pc:sldChg chg="add del">
        <pc:chgData name="Stewart Gale" userId="3647ddd2-6040-41ae-a96d-232c23482af8" providerId="ADAL" clId="{6AB58157-A233-4A5B-8A72-403B14D357F6}" dt="2024-05-21T10:26:49.890" v="286" actId="47"/>
        <pc:sldMkLst>
          <pc:docMk/>
          <pc:sldMk cId="1033242947" sldId="311"/>
        </pc:sldMkLst>
      </pc:sldChg>
      <pc:sldChg chg="new del">
        <pc:chgData name="Stewart Gale" userId="3647ddd2-6040-41ae-a96d-232c23482af8" providerId="ADAL" clId="{6AB58157-A233-4A5B-8A72-403B14D357F6}" dt="2024-05-21T10:26:35.210" v="284" actId="680"/>
        <pc:sldMkLst>
          <pc:docMk/>
          <pc:sldMk cId="1511230133" sldId="311"/>
        </pc:sldMkLst>
      </pc:sldChg>
      <pc:sldChg chg="addSp delSp modSp new del mod">
        <pc:chgData name="Stewart Gale" userId="3647ddd2-6040-41ae-a96d-232c23482af8" providerId="ADAL" clId="{6AB58157-A233-4A5B-8A72-403B14D357F6}" dt="2022-06-22T07:18:25.543" v="225" actId="47"/>
        <pc:sldMkLst>
          <pc:docMk/>
          <pc:sldMk cId="3770216950" sldId="311"/>
        </pc:sldMkLst>
        <pc:spChg chg="del">
          <ac:chgData name="Stewart Gale" userId="3647ddd2-6040-41ae-a96d-232c23482af8" providerId="ADAL" clId="{6AB58157-A233-4A5B-8A72-403B14D357F6}" dt="2022-06-22T07:16:52.986" v="202" actId="478"/>
          <ac:spMkLst>
            <pc:docMk/>
            <pc:sldMk cId="3770216950" sldId="311"/>
            <ac:spMk id="2" creationId="{852F7D53-0CB2-FF07-4D73-AAF9D1D13268}"/>
          </ac:spMkLst>
        </pc:spChg>
        <pc:spChg chg="del">
          <ac:chgData name="Stewart Gale" userId="3647ddd2-6040-41ae-a96d-232c23482af8" providerId="ADAL" clId="{6AB58157-A233-4A5B-8A72-403B14D357F6}" dt="2022-06-22T07:16:52.986" v="202" actId="478"/>
          <ac:spMkLst>
            <pc:docMk/>
            <pc:sldMk cId="3770216950" sldId="311"/>
            <ac:spMk id="3" creationId="{1C2E8AC3-3E2C-348F-330C-E941F60B7F4C}"/>
          </ac:spMkLst>
        </pc:spChg>
        <pc:spChg chg="add del mod">
          <ac:chgData name="Stewart Gale" userId="3647ddd2-6040-41ae-a96d-232c23482af8" providerId="ADAL" clId="{6AB58157-A233-4A5B-8A72-403B14D357F6}" dt="2022-06-22T07:17:59.855" v="222" actId="478"/>
          <ac:spMkLst>
            <pc:docMk/>
            <pc:sldMk cId="3770216950" sldId="311"/>
            <ac:spMk id="5" creationId="{17C63647-A05A-A008-AF4D-63841ED6FBC7}"/>
          </ac:spMkLst>
        </pc:spChg>
        <pc:picChg chg="add del">
          <ac:chgData name="Stewart Gale" userId="3647ddd2-6040-41ae-a96d-232c23482af8" providerId="ADAL" clId="{6AB58157-A233-4A5B-8A72-403B14D357F6}" dt="2022-06-22T07:17:59.855" v="222" actId="478"/>
          <ac:picMkLst>
            <pc:docMk/>
            <pc:sldMk cId="3770216950" sldId="311"/>
            <ac:picMk id="4" creationId="{E3A68BA5-ECDA-341A-9080-099B23C40DE1}"/>
          </ac:picMkLst>
        </pc:picChg>
        <pc:picChg chg="add del">
          <ac:chgData name="Stewart Gale" userId="3647ddd2-6040-41ae-a96d-232c23482af8" providerId="ADAL" clId="{6AB58157-A233-4A5B-8A72-403B14D357F6}" dt="2022-06-22T07:18:03.024" v="224" actId="21"/>
          <ac:picMkLst>
            <pc:docMk/>
            <pc:sldMk cId="3770216950" sldId="311"/>
            <ac:picMk id="6" creationId="{9F614FB7-383A-187A-B125-2CD15B25AE1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8B6F5-CF1B-4AE2-88C2-D2E6D80B9072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F785F-D5C1-4457-AA81-1D17A826E6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21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94B6D-9AED-483D-B5ED-5E423D203602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357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94B6D-9AED-483D-B5ED-5E423D203602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954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222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78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9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61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90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71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83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62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370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27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88D34-6B99-4310-8EC8-26E9B5B60D1D}" type="datetimeFigureOut">
              <a:rPr lang="en-GB" smtClean="0"/>
              <a:t>21/05/2024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2FAF-B337-41F0-A25E-266B51C90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90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228" y="1967780"/>
            <a:ext cx="116041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Cubic </a:t>
            </a:r>
            <a:r>
              <a:rPr lang="en-GB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raphs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5708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1924" y="56036"/>
            <a:ext cx="10384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Cubic graph or Not</a:t>
            </a:r>
            <a:r>
              <a:rPr lang="en-GB" sz="6600" dirty="0"/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0974" y="4432265"/>
            <a:ext cx="29717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pic>
        <p:nvPicPr>
          <p:cNvPr id="8" name="Picture 7" descr="cub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652" y="1702345"/>
            <a:ext cx="5865262" cy="483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54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1924" y="56036"/>
            <a:ext cx="10384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Cubic graph or Not</a:t>
            </a:r>
            <a:r>
              <a:rPr lang="en-GB" sz="6600" dirty="0"/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0974" y="4432265"/>
            <a:ext cx="29717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pic>
        <p:nvPicPr>
          <p:cNvPr id="8" name="Picture 7" descr="cu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69" y="1621848"/>
            <a:ext cx="5841705" cy="502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36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372" y="196160"/>
            <a:ext cx="111088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makes a cubic graph </a:t>
            </a:r>
          </a:p>
          <a:p>
            <a:pPr algn="ctr"/>
            <a:r>
              <a:rPr lang="en-GB" sz="6600" dirty="0"/>
              <a:t>a cubic graph?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3048"/>
          <a:stretch/>
        </p:blipFill>
        <p:spPr>
          <a:xfrm>
            <a:off x="131837" y="3785014"/>
            <a:ext cx="2141159" cy="27824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72997" y="5151708"/>
            <a:ext cx="9383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4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cubic graph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can cross the </a:t>
            </a:r>
            <a:r>
              <a:rPr lang="en-GB" sz="4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axis once, </a:t>
            </a:r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twice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or three times.</a:t>
            </a:r>
            <a:endParaRPr lang="en-GB" sz="4000" dirty="0"/>
          </a:p>
        </p:txBody>
      </p:sp>
      <p:sp>
        <p:nvSpPr>
          <p:cNvPr id="6" name="Rectangle 5"/>
          <p:cNvSpPr/>
          <p:nvPr/>
        </p:nvSpPr>
        <p:spPr>
          <a:xfrm>
            <a:off x="1976965" y="3827651"/>
            <a:ext cx="9975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4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cubic graph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has no lines of symmetry.</a:t>
            </a:r>
            <a:endParaRPr lang="en-GB" sz="4000" dirty="0"/>
          </a:p>
        </p:txBody>
      </p:sp>
      <p:sp>
        <p:nvSpPr>
          <p:cNvPr id="7" name="Rectangle 6"/>
          <p:cNvSpPr/>
          <p:nvPr/>
        </p:nvSpPr>
        <p:spPr>
          <a:xfrm>
            <a:off x="376161" y="2503594"/>
            <a:ext cx="11619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4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cubic graph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can have up to two 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turning points.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16779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38101" y="179445"/>
            <a:ext cx="118980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Why do you think they are called </a:t>
            </a:r>
          </a:p>
          <a:p>
            <a:pPr algn="ctr"/>
            <a:r>
              <a:rPr lang="en-GB" sz="5400" b="1" dirty="0"/>
              <a:t>local points</a:t>
            </a:r>
            <a:r>
              <a:rPr lang="en-GB" sz="5400" dirty="0"/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4191001" y="3292929"/>
            <a:ext cx="1175657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5196" r="20420"/>
          <a:stretch/>
        </p:blipFill>
        <p:spPr>
          <a:xfrm>
            <a:off x="3792718" y="2143476"/>
            <a:ext cx="3842657" cy="36579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91993" y="4238534"/>
            <a:ext cx="4141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Local</a:t>
            </a:r>
          </a:p>
          <a:p>
            <a:pPr algn="ctr"/>
            <a:r>
              <a:rPr lang="en-GB" sz="3600" b="1" dirty="0">
                <a:solidFill>
                  <a:srgbClr val="00B050"/>
                </a:solidFill>
              </a:rPr>
              <a:t> Minimum Point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858" y="1960986"/>
            <a:ext cx="346756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Local</a:t>
            </a:r>
          </a:p>
          <a:p>
            <a:pPr algn="ctr"/>
            <a:r>
              <a:rPr lang="en-GB" sz="3600" b="1" dirty="0">
                <a:solidFill>
                  <a:srgbClr val="00B050"/>
                </a:solidFill>
              </a:rPr>
              <a:t> maximum point</a:t>
            </a:r>
          </a:p>
        </p:txBody>
      </p:sp>
    </p:spTree>
    <p:extLst>
      <p:ext uri="{BB962C8B-B14F-4D97-AF65-F5344CB8AC3E}">
        <p14:creationId xmlns:p14="http://schemas.microsoft.com/office/powerpoint/2010/main" val="2893616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14967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Cubic graphs can have </a:t>
            </a:r>
            <a:r>
              <a:rPr lang="en-GB" sz="5400" b="1" dirty="0">
                <a:solidFill>
                  <a:srgbClr val="00B050"/>
                </a:solidFill>
              </a:rPr>
              <a:t>inflection points</a:t>
            </a:r>
            <a:r>
              <a:rPr lang="en-GB" sz="54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240" t="30417" r="40994" b="18981"/>
          <a:stretch/>
        </p:blipFill>
        <p:spPr>
          <a:xfrm>
            <a:off x="4301003" y="2105328"/>
            <a:ext cx="3155712" cy="4501479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4456171" y="2957741"/>
            <a:ext cx="1481986" cy="124862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35182" y="2543859"/>
            <a:ext cx="3595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B050"/>
                </a:solidFill>
              </a:rPr>
              <a:t>Inflection point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1544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would you describe an inflection point?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5139" y="4892523"/>
            <a:ext cx="52142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It fattens but does not change direction</a:t>
            </a:r>
          </a:p>
        </p:txBody>
      </p:sp>
    </p:spTree>
    <p:extLst>
      <p:ext uri="{BB962C8B-B14F-4D97-AF65-F5344CB8AC3E}">
        <p14:creationId xmlns:p14="http://schemas.microsoft.com/office/powerpoint/2010/main" val="10154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7" y="3828969"/>
            <a:ext cx="118218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makes a cubic equation a cubic equation?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23048"/>
          <a:stretch/>
        </p:blipFill>
        <p:spPr>
          <a:xfrm>
            <a:off x="4478043" y="315468"/>
            <a:ext cx="2619937" cy="340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04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702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Cubic Equation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2258" y="3895695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  <p:sp>
        <p:nvSpPr>
          <p:cNvPr id="5" name="Rectangle 4"/>
          <p:cNvSpPr/>
          <p:nvPr/>
        </p:nvSpPr>
        <p:spPr>
          <a:xfrm>
            <a:off x="2722503" y="1526173"/>
            <a:ext cx="647484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dirty="0">
                <a:cs typeface="Times New Roman" panose="02020603050405020304" pitchFamily="18" charset="0"/>
              </a:rPr>
              <a:t>3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80785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702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Cubic Equation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2258" y="3895695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  <p:sp>
        <p:nvSpPr>
          <p:cNvPr id="5" name="Rectangle 4"/>
          <p:cNvSpPr/>
          <p:nvPr/>
        </p:nvSpPr>
        <p:spPr>
          <a:xfrm>
            <a:off x="2394689" y="1526173"/>
            <a:ext cx="713047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dirty="0">
                <a:cs typeface="Times New Roman" panose="02020603050405020304" pitchFamily="18" charset="0"/>
              </a:rPr>
              <a:t>3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62502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702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Cubic Equation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2258" y="3895695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401101" y="1526173"/>
            <a:ext cx="711765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dirty="0">
                <a:cs typeface="Times New Roman" panose="02020603050405020304" pitchFamily="18" charset="0"/>
              </a:rPr>
              <a:t>3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55179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702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Cubic Equation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2258" y="3895695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1545" y="1482630"/>
            <a:ext cx="11723082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3800" dirty="0">
                <a:cs typeface="Times New Roman" panose="02020603050405020304" pitchFamily="18" charset="0"/>
              </a:rPr>
              <a:t>+ 6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86718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67489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2060"/>
                </a:solidFill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66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Find the value of the expression.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39294" y="3213568"/>
            <a:ext cx="219162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02060"/>
                </a:solidFill>
                <a:effectLst/>
              </a:rPr>
              <a:t>=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GB" sz="6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5039294" y="4584510"/>
            <a:ext cx="360066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3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3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GB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39294" y="5750004"/>
            <a:ext cx="13131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97730" y="1940811"/>
            <a:ext cx="8418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6975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702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Cubic Equation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2258" y="3895695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  <p:sp>
        <p:nvSpPr>
          <p:cNvPr id="5" name="Rectangle 4"/>
          <p:cNvSpPr/>
          <p:nvPr/>
        </p:nvSpPr>
        <p:spPr>
          <a:xfrm>
            <a:off x="1034882" y="1482630"/>
            <a:ext cx="1029640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4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3800" dirty="0">
                <a:cs typeface="Times New Roman" panose="02020603050405020304" pitchFamily="18" charset="0"/>
              </a:rPr>
              <a:t>+ 6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58496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702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Cubic Equation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2258" y="3895695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509518" y="1625197"/>
            <a:ext cx="9129422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</a:t>
            </a:r>
            <a:r>
              <a:rPr lang="en-GB" sz="13800" dirty="0">
                <a:latin typeface="Arial" charset="0"/>
              </a:rPr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r>
              <a:rPr lang="en-GB" sz="13800" dirty="0">
                <a:cs typeface="Times New Roman" panose="02020603050405020304" pitchFamily="18" charset="0"/>
              </a:rPr>
              <a:t>)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08221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159" t="17241" r="36128" b="16401"/>
          <a:stretch/>
        </p:blipFill>
        <p:spPr>
          <a:xfrm>
            <a:off x="1903714" y="1587976"/>
            <a:ext cx="4032448" cy="51125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3175" t="18080" r="26901" b="17240"/>
          <a:stretch/>
        </p:blipFill>
        <p:spPr>
          <a:xfrm>
            <a:off x="6456041" y="1582506"/>
            <a:ext cx="3784628" cy="511256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21480" y="232860"/>
            <a:ext cx="119364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cs typeface="Times New Roman" panose="02020603050405020304" pitchFamily="18" charset="0"/>
              </a:rPr>
              <a:t>What is different about these graphs?</a:t>
            </a:r>
            <a:endParaRPr lang="en-GB" sz="7200" baseline="30000" dirty="0"/>
          </a:p>
        </p:txBody>
      </p:sp>
    </p:spTree>
    <p:extLst>
      <p:ext uri="{BB962C8B-B14F-4D97-AF65-F5344CB8AC3E}">
        <p14:creationId xmlns:p14="http://schemas.microsoft.com/office/powerpoint/2010/main" val="1613494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159" t="17241" r="36128" b="16401"/>
          <a:stretch/>
        </p:blipFill>
        <p:spPr>
          <a:xfrm>
            <a:off x="1903714" y="1587976"/>
            <a:ext cx="4032448" cy="51125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3175" t="18080" r="26901" b="17240"/>
          <a:stretch/>
        </p:blipFill>
        <p:spPr>
          <a:xfrm>
            <a:off x="6456041" y="1582506"/>
            <a:ext cx="3784628" cy="511256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903714" y="0"/>
            <a:ext cx="40683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0000FF"/>
                </a:solidFill>
                <a:cs typeface="Times New Roman" panose="02020603050405020304" pitchFamily="18" charset="0"/>
              </a:rPr>
              <a:t>Positive gradient</a:t>
            </a:r>
            <a:r>
              <a:rPr lang="en-GB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baseline="30000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5896" y="0"/>
            <a:ext cx="434491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FF"/>
                </a:solidFill>
                <a:cs typeface="Times New Roman" panose="02020603050405020304" pitchFamily="18" charset="0"/>
              </a:rPr>
              <a:t>Negative gradient </a:t>
            </a:r>
            <a:r>
              <a:rPr lang="en-GB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baseline="30000" dirty="0"/>
              <a:t>3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351584" y="4756328"/>
            <a:ext cx="288032" cy="136815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032104" y="1942547"/>
            <a:ext cx="288032" cy="1204967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25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u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76" y="1487678"/>
            <a:ext cx="5604005" cy="48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33357" y="3175344"/>
            <a:ext cx="45130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Negative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34519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b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86" y="1347503"/>
            <a:ext cx="5865262" cy="483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33357" y="3175344"/>
            <a:ext cx="45130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 err="1"/>
              <a:t>Postive</a:t>
            </a:r>
            <a:endParaRPr lang="en-GB" sz="8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259510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u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0" y="1481874"/>
            <a:ext cx="6187921" cy="506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33357" y="3175344"/>
            <a:ext cx="45130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Positive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47080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76" y="1462821"/>
            <a:ext cx="5841705" cy="502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33357" y="3175344"/>
            <a:ext cx="45130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Negative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367352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  <p:sp>
        <p:nvSpPr>
          <p:cNvPr id="5" name="Rectangle 4"/>
          <p:cNvSpPr/>
          <p:nvPr/>
        </p:nvSpPr>
        <p:spPr>
          <a:xfrm>
            <a:off x="2401101" y="1526173"/>
            <a:ext cx="711765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dirty="0">
                <a:cs typeface="Times New Roman" panose="02020603050405020304" pitchFamily="18" charset="0"/>
              </a:rPr>
              <a:t>3</a:t>
            </a:r>
            <a:endParaRPr lang="en-GB" sz="13800" dirty="0"/>
          </a:p>
        </p:txBody>
      </p:sp>
      <p:sp>
        <p:nvSpPr>
          <p:cNvPr id="2" name="Rectangle 1"/>
          <p:cNvSpPr/>
          <p:nvPr/>
        </p:nvSpPr>
        <p:spPr>
          <a:xfrm>
            <a:off x="3406676" y="4082714"/>
            <a:ext cx="498989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Positive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85597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6136" y="1482630"/>
            <a:ext cx="767389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</a:t>
            </a:r>
            <a:endParaRPr lang="en-GB" sz="13800" dirty="0"/>
          </a:p>
        </p:txBody>
      </p:sp>
      <p:sp>
        <p:nvSpPr>
          <p:cNvPr id="8" name="Rectangle 7"/>
          <p:cNvSpPr/>
          <p:nvPr/>
        </p:nvSpPr>
        <p:spPr>
          <a:xfrm>
            <a:off x="3182183" y="4093665"/>
            <a:ext cx="558556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Negative</a:t>
            </a:r>
            <a:endParaRPr lang="en-GB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359107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69305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2060"/>
                </a:solidFill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66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Find the value of the expression.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4935337" y="3161616"/>
            <a:ext cx="26148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</a:rPr>
              <a:t>=</a:t>
            </a:r>
            <a:r>
              <a:rPr lang="en-GB" sz="6600" dirty="0">
                <a:solidFill>
                  <a:srgbClr val="010066"/>
                </a:solidFill>
                <a:latin typeface="Times New Roman" panose="02020603050405020304" pitchFamily="18" charset="0"/>
              </a:rPr>
              <a:t> 4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GB" sz="6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  <p:sp>
        <p:nvSpPr>
          <p:cNvPr id="13" name="Rectangle 12"/>
          <p:cNvSpPr/>
          <p:nvPr/>
        </p:nvSpPr>
        <p:spPr>
          <a:xfrm>
            <a:off x="4935337" y="4436816"/>
            <a:ext cx="476444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3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 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3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84111" y="5636413"/>
            <a:ext cx="178446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solidFill>
                  <a:srgbClr val="010066"/>
                </a:solidFill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62512" y="1948793"/>
            <a:ext cx="12650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Times New Roman" panose="02020603050405020304" pitchFamily="18" charset="0"/>
              </a:rPr>
              <a:t>4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85841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468" y="1482630"/>
            <a:ext cx="1116523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dirty="0">
                <a:latin typeface="Arial" charset="0"/>
                <a:cs typeface="Arial" charset="0"/>
              </a:rPr>
              <a:t>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 </a:t>
            </a:r>
            <a:r>
              <a:rPr lang="en-GB" sz="13800" dirty="0">
                <a:cs typeface="Times New Roman" panose="02020603050405020304" pitchFamily="18" charset="0"/>
              </a:rPr>
              <a:t>+ 6</a:t>
            </a:r>
            <a:endParaRPr lang="en-GB" sz="13800" dirty="0"/>
          </a:p>
        </p:txBody>
      </p:sp>
      <p:sp>
        <p:nvSpPr>
          <p:cNvPr id="8" name="Rectangle 7"/>
          <p:cNvSpPr/>
          <p:nvPr/>
        </p:nvSpPr>
        <p:spPr>
          <a:xfrm>
            <a:off x="3440753" y="3957765"/>
            <a:ext cx="558556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Negative</a:t>
            </a:r>
            <a:endParaRPr lang="en-GB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270175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6137" y="1482630"/>
            <a:ext cx="7673896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 </a:t>
            </a:r>
            <a:r>
              <a:rPr lang="en-GB" sz="13800" dirty="0">
                <a:latin typeface="Arial" charset="0"/>
                <a:cs typeface="Arial" charset="0"/>
              </a:rPr>
              <a:t>–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</a:t>
            </a:r>
            <a:endParaRPr lang="en-GB" sz="13800" dirty="0"/>
          </a:p>
        </p:txBody>
      </p:sp>
      <p:sp>
        <p:nvSpPr>
          <p:cNvPr id="8" name="Rectangle 7"/>
          <p:cNvSpPr/>
          <p:nvPr/>
        </p:nvSpPr>
        <p:spPr>
          <a:xfrm>
            <a:off x="3406676" y="4082714"/>
            <a:ext cx="498989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Positive</a:t>
            </a:r>
            <a:endParaRPr lang="en-GB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24486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27958" y="1575158"/>
            <a:ext cx="844494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3800" dirty="0"/>
          </a:p>
        </p:txBody>
      </p:sp>
      <p:sp>
        <p:nvSpPr>
          <p:cNvPr id="8" name="Rectangle 7"/>
          <p:cNvSpPr/>
          <p:nvPr/>
        </p:nvSpPr>
        <p:spPr>
          <a:xfrm>
            <a:off x="3281445" y="4164846"/>
            <a:ext cx="558556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Negative</a:t>
            </a:r>
            <a:endParaRPr lang="en-GB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158" y="147174"/>
            <a:ext cx="1170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379536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09806" y="-16209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2060"/>
                </a:solidFill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-2</a:t>
            </a:r>
            <a:r>
              <a:rPr lang="en-GB" sz="66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Find the value of the expression.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4991670" y="3171582"/>
            <a:ext cx="255711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02060"/>
                </a:solidFill>
                <a:effectLst/>
              </a:rPr>
              <a:t>=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</a:t>
            </a:r>
            <a:r>
              <a:rPr lang="en-GB" sz="6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5032583" y="4515803"/>
            <a:ext cx="479330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3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3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32583" y="5672269"/>
            <a:ext cx="17347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b="1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86194" y="2063586"/>
            <a:ext cx="8418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99961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2060"/>
                </a:solidFill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–2</a:t>
            </a:r>
            <a:r>
              <a:rPr lang="en-GB" sz="66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Find the value of the expression.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36601" y="3098615"/>
            <a:ext cx="317106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</a:rPr>
              <a:t>=</a:t>
            </a:r>
            <a:r>
              <a:rPr lang="en-GB" sz="6600" dirty="0">
                <a:solidFill>
                  <a:srgbClr val="010066"/>
                </a:solidFill>
                <a:latin typeface="Times New Roman" panose="02020603050405020304" pitchFamily="18" charset="0"/>
              </a:rPr>
              <a:t> 4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 </a:t>
            </a:r>
            <a:r>
              <a:rPr lang="en-GB" sz="6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  <p:sp>
        <p:nvSpPr>
          <p:cNvPr id="13" name="Rectangle 12"/>
          <p:cNvSpPr/>
          <p:nvPr/>
        </p:nvSpPr>
        <p:spPr>
          <a:xfrm>
            <a:off x="4536601" y="4398973"/>
            <a:ext cx="60195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4(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3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3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36601" y="5643372"/>
            <a:ext cx="220605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63088" y="1922465"/>
            <a:ext cx="12650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Times New Roman" panose="02020603050405020304" pitchFamily="18" charset="0"/>
              </a:rPr>
              <a:t>4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34058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84527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2060"/>
                </a:solidFill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=</a:t>
            </a:r>
            <a:r>
              <a:rPr lang="en-GB" sz="6600" dirty="0"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 3  </a:t>
            </a:r>
            <a:r>
              <a:rPr lang="en-GB" sz="66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Find the value of the expression.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34679" y="1946798"/>
            <a:ext cx="42359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solidFill>
                  <a:srgbClr val="010066"/>
                </a:solidFill>
              </a:rPr>
              <a:t>2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10066"/>
                </a:solidFill>
              </a:rPr>
              <a:t>3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</a:rPr>
              <a:t>2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3591295" y="3114918"/>
            <a:ext cx="750237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=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2(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6600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3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3(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GB" sz="6600" dirty="0"/>
          </a:p>
        </p:txBody>
      </p:sp>
      <p:sp>
        <p:nvSpPr>
          <p:cNvPr id="11" name="Rectangle 10"/>
          <p:cNvSpPr/>
          <p:nvPr/>
        </p:nvSpPr>
        <p:spPr>
          <a:xfrm>
            <a:off x="3591295" y="5621194"/>
            <a:ext cx="246894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b="1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6D0E02-9B42-4ADC-B031-BC085654A8BD}"/>
              </a:ext>
            </a:extLst>
          </p:cNvPr>
          <p:cNvSpPr/>
          <p:nvPr/>
        </p:nvSpPr>
        <p:spPr>
          <a:xfrm>
            <a:off x="3591295" y="4343163"/>
            <a:ext cx="613661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=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2(</a:t>
            </a:r>
            <a:r>
              <a:rPr lang="en-GB" sz="6600" dirty="0">
                <a:solidFill>
                  <a:srgbClr val="FF0000"/>
                </a:solidFill>
                <a:cs typeface="Arial" panose="020B0604020202020204" pitchFamily="34" charset="0"/>
              </a:rPr>
              <a:t>– </a:t>
            </a:r>
            <a:r>
              <a:rPr lang="en-GB" sz="6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en-GB" sz="6600" b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+ 9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7773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9208" y="127826"/>
            <a:ext cx="1139533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does a </a:t>
            </a:r>
          </a:p>
          <a:p>
            <a:pPr algn="ctr"/>
            <a:r>
              <a:rPr lang="en-GB" sz="8800" dirty="0"/>
              <a:t>cubic graph look like?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23048"/>
          <a:stretch/>
        </p:blipFill>
        <p:spPr>
          <a:xfrm>
            <a:off x="459208" y="3429000"/>
            <a:ext cx="2249328" cy="292303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97703AA-199F-4C55-BE72-CEBE4FBDBB5C}"/>
              </a:ext>
            </a:extLst>
          </p:cNvPr>
          <p:cNvGrpSpPr/>
          <p:nvPr/>
        </p:nvGrpSpPr>
        <p:grpSpPr>
          <a:xfrm>
            <a:off x="3808282" y="3053997"/>
            <a:ext cx="5009670" cy="3303478"/>
            <a:chOff x="3721197" y="2999350"/>
            <a:chExt cx="5009670" cy="3303478"/>
          </a:xfrm>
        </p:grpSpPr>
        <p:pic>
          <p:nvPicPr>
            <p:cNvPr id="1026" name="Picture 2" descr="Solution | When does a cubic curve have two turning points? | Calculus  meets Functions | Underground Mathematics">
              <a:extLst>
                <a:ext uri="{FF2B5EF4-FFF2-40B4-BE49-F238E27FC236}">
                  <a16:creationId xmlns:a16="http://schemas.microsoft.com/office/drawing/2014/main" id="{1C9F8960-8FFC-4742-A245-40F323FA37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1197" y="2999350"/>
              <a:ext cx="5009670" cy="33034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27FBFB7-F4B8-4F31-A26A-5285F6EDB18C}"/>
                </a:ext>
              </a:extLst>
            </p:cNvPr>
            <p:cNvSpPr/>
            <p:nvPr/>
          </p:nvSpPr>
          <p:spPr>
            <a:xfrm>
              <a:off x="4708071" y="3390900"/>
              <a:ext cx="598715" cy="5497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3634320-E83C-4E3F-9CAB-132682E1EA39}"/>
                </a:ext>
              </a:extLst>
            </p:cNvPr>
            <p:cNvSpPr/>
            <p:nvPr/>
          </p:nvSpPr>
          <p:spPr>
            <a:xfrm>
              <a:off x="6994071" y="5323115"/>
              <a:ext cx="598715" cy="5497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C2E10C8-95CA-49AA-ADC1-5526021EDB23}"/>
              </a:ext>
            </a:extLst>
          </p:cNvPr>
          <p:cNvSpPr/>
          <p:nvPr/>
        </p:nvSpPr>
        <p:spPr>
          <a:xfrm>
            <a:off x="1480456" y="5606085"/>
            <a:ext cx="404551" cy="250429"/>
          </a:xfrm>
          <a:custGeom>
            <a:avLst/>
            <a:gdLst>
              <a:gd name="connsiteX0" fmla="*/ 0 w 404551"/>
              <a:gd name="connsiteY0" fmla="*/ 359506 h 359506"/>
              <a:gd name="connsiteX1" fmla="*/ 43543 w 404551"/>
              <a:gd name="connsiteY1" fmla="*/ 141792 h 359506"/>
              <a:gd name="connsiteX2" fmla="*/ 108857 w 404551"/>
              <a:gd name="connsiteY2" fmla="*/ 98249 h 359506"/>
              <a:gd name="connsiteX3" fmla="*/ 168729 w 404551"/>
              <a:gd name="connsiteY3" fmla="*/ 136349 h 359506"/>
              <a:gd name="connsiteX4" fmla="*/ 206829 w 404551"/>
              <a:gd name="connsiteY4" fmla="*/ 239764 h 359506"/>
              <a:gd name="connsiteX5" fmla="*/ 266700 w 404551"/>
              <a:gd name="connsiteY5" fmla="*/ 256092 h 359506"/>
              <a:gd name="connsiteX6" fmla="*/ 326572 w 404551"/>
              <a:gd name="connsiteY6" fmla="*/ 196221 h 359506"/>
              <a:gd name="connsiteX7" fmla="*/ 370114 w 404551"/>
              <a:gd name="connsiteY7" fmla="*/ 49264 h 359506"/>
              <a:gd name="connsiteX8" fmla="*/ 402772 w 404551"/>
              <a:gd name="connsiteY8" fmla="*/ 278 h 359506"/>
              <a:gd name="connsiteX9" fmla="*/ 397329 w 404551"/>
              <a:gd name="connsiteY9" fmla="*/ 32935 h 359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551" h="359506">
                <a:moveTo>
                  <a:pt x="0" y="359506"/>
                </a:moveTo>
                <a:cubicBezTo>
                  <a:pt x="12700" y="272420"/>
                  <a:pt x="25400" y="185335"/>
                  <a:pt x="43543" y="141792"/>
                </a:cubicBezTo>
                <a:cubicBezTo>
                  <a:pt x="61686" y="98249"/>
                  <a:pt x="87993" y="99156"/>
                  <a:pt x="108857" y="98249"/>
                </a:cubicBezTo>
                <a:cubicBezTo>
                  <a:pt x="129721" y="97342"/>
                  <a:pt x="152400" y="112763"/>
                  <a:pt x="168729" y="136349"/>
                </a:cubicBezTo>
                <a:cubicBezTo>
                  <a:pt x="185058" y="159935"/>
                  <a:pt x="190501" y="219807"/>
                  <a:pt x="206829" y="239764"/>
                </a:cubicBezTo>
                <a:cubicBezTo>
                  <a:pt x="223157" y="259721"/>
                  <a:pt x="246743" y="263349"/>
                  <a:pt x="266700" y="256092"/>
                </a:cubicBezTo>
                <a:cubicBezTo>
                  <a:pt x="286657" y="248835"/>
                  <a:pt x="309336" y="230692"/>
                  <a:pt x="326572" y="196221"/>
                </a:cubicBezTo>
                <a:cubicBezTo>
                  <a:pt x="343808" y="161750"/>
                  <a:pt x="357414" y="81921"/>
                  <a:pt x="370114" y="49264"/>
                </a:cubicBezTo>
                <a:cubicBezTo>
                  <a:pt x="382814" y="16607"/>
                  <a:pt x="398236" y="2999"/>
                  <a:pt x="402772" y="278"/>
                </a:cubicBezTo>
                <a:cubicBezTo>
                  <a:pt x="407308" y="-2443"/>
                  <a:pt x="402318" y="15246"/>
                  <a:pt x="397329" y="32935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8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u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666" y="1714858"/>
            <a:ext cx="5604005" cy="48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1924" y="56036"/>
            <a:ext cx="10384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Cubic graph or Not</a:t>
            </a:r>
            <a:r>
              <a:rPr lang="en-GB" sz="6600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4388" y="4386942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7714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qua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779" y="1625696"/>
            <a:ext cx="5765907" cy="5022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1924" y="56036"/>
            <a:ext cx="10384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Cubic graph or Not</a:t>
            </a:r>
            <a:r>
              <a:rPr lang="en-GB" sz="6600" dirty="0"/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0974" y="4432265"/>
            <a:ext cx="29717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338577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441</Words>
  <Application>Microsoft Office PowerPoint</Application>
  <PresentationFormat>Widescreen</PresentationFormat>
  <Paragraphs>103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31</cp:revision>
  <dcterms:created xsi:type="dcterms:W3CDTF">2015-12-30T19:11:45Z</dcterms:created>
  <dcterms:modified xsi:type="dcterms:W3CDTF">2024-05-21T10:26:51Z</dcterms:modified>
</cp:coreProperties>
</file>