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658" r:id="rId2"/>
    <p:sldId id="671" r:id="rId3"/>
    <p:sldId id="669" r:id="rId4"/>
    <p:sldId id="668" r:id="rId5"/>
    <p:sldId id="660" r:id="rId6"/>
    <p:sldId id="670" r:id="rId7"/>
    <p:sldId id="672" r:id="rId8"/>
    <p:sldId id="673" r:id="rId9"/>
    <p:sldId id="674" r:id="rId10"/>
    <p:sldId id="675" r:id="rId11"/>
    <p:sldId id="656" r:id="rId12"/>
    <p:sldId id="676" r:id="rId13"/>
    <p:sldId id="677" r:id="rId14"/>
    <p:sldId id="678" r:id="rId15"/>
    <p:sldId id="679" r:id="rId16"/>
    <p:sldId id="680" r:id="rId17"/>
    <p:sldId id="666" r:id="rId18"/>
    <p:sldId id="681" r:id="rId19"/>
    <p:sldId id="655" r:id="rId20"/>
    <p:sldId id="657" r:id="rId21"/>
    <p:sldId id="683" r:id="rId22"/>
    <p:sldId id="631" r:id="rId23"/>
    <p:sldId id="686" r:id="rId24"/>
    <p:sldId id="684" r:id="rId25"/>
    <p:sldId id="685" r:id="rId26"/>
    <p:sldId id="68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443A9B-3988-4BE1-A958-03ACC807C1E9}" v="939" dt="2024-06-03T05:45:14.1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6" autoAdjust="0"/>
    <p:restoredTop sz="88534" autoAdjust="0"/>
  </p:normalViewPr>
  <p:slideViewPr>
    <p:cSldViewPr>
      <p:cViewPr varScale="1">
        <p:scale>
          <a:sx n="72" d="100"/>
          <a:sy n="72" d="100"/>
        </p:scale>
        <p:origin x="42" y="45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ED5C908-9D6B-42C7-B284-48C4799C2DBE}"/>
    <pc:docChg chg="modSld">
      <pc:chgData name="Stewart Gale" userId="3647ddd2-6040-41ae-a96d-232c23482af8" providerId="ADAL" clId="{4ED5C908-9D6B-42C7-B284-48C4799C2DBE}" dt="2021-06-21T08:16:25.605" v="3" actId="20577"/>
      <pc:docMkLst>
        <pc:docMk/>
      </pc:docMkLst>
      <pc:sldChg chg="modSp">
        <pc:chgData name="Stewart Gale" userId="3647ddd2-6040-41ae-a96d-232c23482af8" providerId="ADAL" clId="{4ED5C908-9D6B-42C7-B284-48C4799C2DBE}" dt="2021-06-21T08:16:25.605" v="3" actId="20577"/>
        <pc:sldMkLst>
          <pc:docMk/>
          <pc:sldMk cId="3808184767" sldId="650"/>
        </pc:sldMkLst>
        <pc:spChg chg="mod">
          <ac:chgData name="Stewart Gale" userId="3647ddd2-6040-41ae-a96d-232c23482af8" providerId="ADAL" clId="{4ED5C908-9D6B-42C7-B284-48C4799C2DBE}" dt="2021-06-21T08:16:25.605" v="3" actId="20577"/>
          <ac:spMkLst>
            <pc:docMk/>
            <pc:sldMk cId="3808184767" sldId="650"/>
            <ac:spMk id="18" creationId="{00000000-0000-0000-0000-000000000000}"/>
          </ac:spMkLst>
        </pc:spChg>
      </pc:sldChg>
    </pc:docChg>
  </pc:docChgLst>
  <pc:docChgLst>
    <pc:chgData name="Stewart Gale" userId="3647ddd2-6040-41ae-a96d-232c23482af8" providerId="ADAL" clId="{E1443A9B-3988-4BE1-A958-03ACC807C1E9}"/>
    <pc:docChg chg="undo redo custSel addSld delSld modSld sldOrd modMainMaster modNotesMaster">
      <pc:chgData name="Stewart Gale" userId="3647ddd2-6040-41ae-a96d-232c23482af8" providerId="ADAL" clId="{E1443A9B-3988-4BE1-A958-03ACC807C1E9}" dt="2024-06-03T05:45:14.157" v="1878"/>
      <pc:docMkLst>
        <pc:docMk/>
      </pc:docMkLst>
      <pc:sldChg chg="addSp delSp modSp del mod">
        <pc:chgData name="Stewart Gale" userId="3647ddd2-6040-41ae-a96d-232c23482af8" providerId="ADAL" clId="{E1443A9B-3988-4BE1-A958-03ACC807C1E9}" dt="2023-09-01T07:05:05.285" v="1596" actId="47"/>
        <pc:sldMkLst>
          <pc:docMk/>
          <pc:sldMk cId="3511052808" sldId="626"/>
        </pc:sldMkLst>
        <pc:spChg chg="del mod topLvl">
          <ac:chgData name="Stewart Gale" userId="3647ddd2-6040-41ae-a96d-232c23482af8" providerId="ADAL" clId="{E1443A9B-3988-4BE1-A958-03ACC807C1E9}" dt="2023-09-01T07:04:55.931" v="1592" actId="478"/>
          <ac:spMkLst>
            <pc:docMk/>
            <pc:sldMk cId="3511052808" sldId="626"/>
            <ac:spMk id="3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9-01T07:04:58.233" v="1593" actId="1076"/>
          <ac:spMkLst>
            <pc:docMk/>
            <pc:sldMk cId="3511052808" sldId="626"/>
            <ac:spMk id="5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3511052808" sldId="626"/>
            <ac:spMk id="7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3511052808" sldId="626"/>
            <ac:spMk id="8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3511052808" sldId="626"/>
            <ac:spMk id="9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3511052808" sldId="626"/>
            <ac:spMk id="10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3511052808" sldId="626"/>
            <ac:spMk id="11" creationId="{00000000-0000-0000-0000-000000000000}"/>
          </ac:spMkLst>
        </pc:spChg>
        <pc:grpChg chg="del mod">
          <ac:chgData name="Stewart Gale" userId="3647ddd2-6040-41ae-a96d-232c23482af8" providerId="ADAL" clId="{E1443A9B-3988-4BE1-A958-03ACC807C1E9}" dt="2023-09-01T07:04:55.931" v="1592" actId="478"/>
          <ac:grpSpMkLst>
            <pc:docMk/>
            <pc:sldMk cId="3511052808" sldId="626"/>
            <ac:grpSpMk id="2" creationId="{00000000-0000-0000-0000-000000000000}"/>
          </ac:grpSpMkLst>
        </pc:grpChg>
        <pc:picChg chg="mod modCrop">
          <ac:chgData name="Stewart Gale" userId="3647ddd2-6040-41ae-a96d-232c23482af8" providerId="ADAL" clId="{E1443A9B-3988-4BE1-A958-03ACC807C1E9}" dt="2023-08-31T13:14:14.190" v="414"/>
          <ac:picMkLst>
            <pc:docMk/>
            <pc:sldMk cId="3511052808" sldId="626"/>
            <ac:picMk id="6" creationId="{00000000-0000-0000-0000-000000000000}"/>
          </ac:picMkLst>
        </pc:picChg>
        <pc:cxnChg chg="del mod topLvl">
          <ac:chgData name="Stewart Gale" userId="3647ddd2-6040-41ae-a96d-232c23482af8" providerId="ADAL" clId="{E1443A9B-3988-4BE1-A958-03ACC807C1E9}" dt="2023-09-01T07:05:00.062" v="1595" actId="478"/>
          <ac:cxnSpMkLst>
            <pc:docMk/>
            <pc:sldMk cId="3511052808" sldId="626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E1443A9B-3988-4BE1-A958-03ACC807C1E9}" dt="2023-09-01T07:04:53.734" v="1591"/>
          <ac:cxnSpMkLst>
            <pc:docMk/>
            <pc:sldMk cId="3511052808" sldId="626"/>
            <ac:cxnSpMk id="12" creationId="{C55F062A-A42E-2277-E316-5876A5E70E15}"/>
          </ac:cxnSpMkLst>
        </pc:cxnChg>
      </pc:sldChg>
      <pc:sldChg chg="addSp delSp modSp mod modAnim">
        <pc:chgData name="Stewart Gale" userId="3647ddd2-6040-41ae-a96d-232c23482af8" providerId="ADAL" clId="{E1443A9B-3988-4BE1-A958-03ACC807C1E9}" dt="2024-06-03T05:45:11.166" v="1877" actId="21"/>
        <pc:sldMkLst>
          <pc:docMk/>
          <pc:sldMk cId="1433473421" sldId="631"/>
        </pc:sldMkLst>
        <pc:spChg chg="add del mod">
          <ac:chgData name="Stewart Gale" userId="3647ddd2-6040-41ae-a96d-232c23482af8" providerId="ADAL" clId="{E1443A9B-3988-4BE1-A958-03ACC807C1E9}" dt="2024-06-03T05:45:11.166" v="1877" actId="21"/>
          <ac:spMkLst>
            <pc:docMk/>
            <pc:sldMk cId="1433473421" sldId="631"/>
            <ac:spMk id="2" creationId="{6CD0ECD6-6076-15F1-26FA-F5E5B1F4A1A4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1433473421" sldId="631"/>
            <ac:spMk id="4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9-01T07:18:41.611" v="1836" actId="1076"/>
          <ac:spMkLst>
            <pc:docMk/>
            <pc:sldMk cId="1433473421" sldId="631"/>
            <ac:spMk id="6" creationId="{00000000-0000-0000-0000-000000000000}"/>
          </ac:spMkLst>
        </pc:spChg>
        <pc:spChg chg="add mod">
          <ac:chgData name="Stewart Gale" userId="3647ddd2-6040-41ae-a96d-232c23482af8" providerId="ADAL" clId="{E1443A9B-3988-4BE1-A958-03ACC807C1E9}" dt="2023-09-01T07:18:33.413" v="1833" actId="14100"/>
          <ac:spMkLst>
            <pc:docMk/>
            <pc:sldMk cId="1433473421" sldId="631"/>
            <ac:spMk id="7" creationId="{8E294A7E-8657-7731-8755-EB8C071D3BE4}"/>
          </ac:spMkLst>
        </pc:spChg>
        <pc:spChg chg="mod">
          <ac:chgData name="Stewart Gale" userId="3647ddd2-6040-41ae-a96d-232c23482af8" providerId="ADAL" clId="{E1443A9B-3988-4BE1-A958-03ACC807C1E9}" dt="2023-09-01T07:15:02.374" v="1811" actId="1076"/>
          <ac:spMkLst>
            <pc:docMk/>
            <pc:sldMk cId="1433473421" sldId="631"/>
            <ac:spMk id="8" creationId="{00000000-0000-0000-0000-000000000000}"/>
          </ac:spMkLst>
        </pc:spChg>
        <pc:spChg chg="add mod">
          <ac:chgData name="Stewart Gale" userId="3647ddd2-6040-41ae-a96d-232c23482af8" providerId="ADAL" clId="{E1443A9B-3988-4BE1-A958-03ACC807C1E9}" dt="2023-09-01T07:14:54.888" v="1809" actId="1076"/>
          <ac:spMkLst>
            <pc:docMk/>
            <pc:sldMk cId="1433473421" sldId="631"/>
            <ac:spMk id="10" creationId="{5A9D8433-4767-DD6F-BA4E-EF6E8CE385FE}"/>
          </ac:spMkLst>
        </pc:spChg>
        <pc:grpChg chg="del mod">
          <ac:chgData name="Stewart Gale" userId="3647ddd2-6040-41ae-a96d-232c23482af8" providerId="ADAL" clId="{E1443A9B-3988-4BE1-A958-03ACC807C1E9}" dt="2023-09-01T07:11:47.756" v="1731" actId="478"/>
          <ac:grpSpMkLst>
            <pc:docMk/>
            <pc:sldMk cId="1433473421" sldId="631"/>
            <ac:grpSpMk id="3" creationId="{00000000-0000-0000-0000-000000000000}"/>
          </ac:grpSpMkLst>
        </pc:grpChg>
        <pc:picChg chg="mod">
          <ac:chgData name="Stewart Gale" userId="3647ddd2-6040-41ae-a96d-232c23482af8" providerId="ADAL" clId="{E1443A9B-3988-4BE1-A958-03ACC807C1E9}" dt="2023-09-01T07:12:54.379" v="1751" actId="1076"/>
          <ac:picMkLst>
            <pc:docMk/>
            <pc:sldMk cId="1433473421" sldId="631"/>
            <ac:picMk id="1026" creationId="{00000000-0000-0000-0000-000000000000}"/>
          </ac:picMkLst>
        </pc:picChg>
        <pc:cxnChg chg="mod">
          <ac:chgData name="Stewart Gale" userId="3647ddd2-6040-41ae-a96d-232c23482af8" providerId="ADAL" clId="{E1443A9B-3988-4BE1-A958-03ACC807C1E9}" dt="2023-08-31T13:14:14.190" v="414"/>
          <ac:cxnSpMkLst>
            <pc:docMk/>
            <pc:sldMk cId="1433473421" sldId="631"/>
            <ac:cxnSpMk id="5" creationId="{00000000-0000-0000-0000-000000000000}"/>
          </ac:cxnSpMkLst>
        </pc:cxnChg>
      </pc:sldChg>
      <pc:sldChg chg="addSp delSp modSp del mod delAnim">
        <pc:chgData name="Stewart Gale" userId="3647ddd2-6040-41ae-a96d-232c23482af8" providerId="ADAL" clId="{E1443A9B-3988-4BE1-A958-03ACC807C1E9}" dt="2023-08-31T13:20:58.109" v="611" actId="47"/>
        <pc:sldMkLst>
          <pc:docMk/>
          <pc:sldMk cId="3808184767" sldId="650"/>
        </pc:sldMkLst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3808184767" sldId="650"/>
            <ac:spMk id="3" creationId="{00000000-0000-0000-0000-000000000000}"/>
          </ac:spMkLst>
        </pc:spChg>
        <pc:spChg chg="del mod">
          <ac:chgData name="Stewart Gale" userId="3647ddd2-6040-41ae-a96d-232c23482af8" providerId="ADAL" clId="{E1443A9B-3988-4BE1-A958-03ACC807C1E9}" dt="2023-08-31T13:14:53.677" v="425" actId="478"/>
          <ac:spMkLst>
            <pc:docMk/>
            <pc:sldMk cId="3808184767" sldId="650"/>
            <ac:spMk id="7" creationId="{00000000-0000-0000-0000-000000000000}"/>
          </ac:spMkLst>
        </pc:spChg>
        <pc:spChg chg="del mod">
          <ac:chgData name="Stewart Gale" userId="3647ddd2-6040-41ae-a96d-232c23482af8" providerId="ADAL" clId="{E1443A9B-3988-4BE1-A958-03ACC807C1E9}" dt="2023-08-31T13:19:06.765" v="547" actId="21"/>
          <ac:spMkLst>
            <pc:docMk/>
            <pc:sldMk cId="3808184767" sldId="650"/>
            <ac:spMk id="8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3808184767" sldId="650"/>
            <ac:spMk id="9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3808184767" sldId="650"/>
            <ac:spMk id="10" creationId="{00000000-0000-0000-0000-000000000000}"/>
          </ac:spMkLst>
        </pc:spChg>
        <pc:spChg chg="del">
          <ac:chgData name="Stewart Gale" userId="3647ddd2-6040-41ae-a96d-232c23482af8" providerId="ADAL" clId="{E1443A9B-3988-4BE1-A958-03ACC807C1E9}" dt="2022-06-20T03:09:07.583" v="1" actId="478"/>
          <ac:spMkLst>
            <pc:docMk/>
            <pc:sldMk cId="3808184767" sldId="650"/>
            <ac:spMk id="11" creationId="{00000000-0000-0000-0000-000000000000}"/>
          </ac:spMkLst>
        </pc:spChg>
        <pc:spChg chg="del">
          <ac:chgData name="Stewart Gale" userId="3647ddd2-6040-41ae-a96d-232c23482af8" providerId="ADAL" clId="{E1443A9B-3988-4BE1-A958-03ACC807C1E9}" dt="2022-06-20T03:09:07.583" v="1" actId="478"/>
          <ac:spMkLst>
            <pc:docMk/>
            <pc:sldMk cId="3808184767" sldId="650"/>
            <ac:spMk id="13" creationId="{00000000-0000-0000-0000-000000000000}"/>
          </ac:spMkLst>
        </pc:spChg>
        <pc:spChg chg="del">
          <ac:chgData name="Stewart Gale" userId="3647ddd2-6040-41ae-a96d-232c23482af8" providerId="ADAL" clId="{E1443A9B-3988-4BE1-A958-03ACC807C1E9}" dt="2022-06-20T03:09:07.583" v="1" actId="478"/>
          <ac:spMkLst>
            <pc:docMk/>
            <pc:sldMk cId="3808184767" sldId="650"/>
            <ac:spMk id="14" creationId="{00000000-0000-0000-0000-000000000000}"/>
          </ac:spMkLst>
        </pc:spChg>
        <pc:spChg chg="del">
          <ac:chgData name="Stewart Gale" userId="3647ddd2-6040-41ae-a96d-232c23482af8" providerId="ADAL" clId="{E1443A9B-3988-4BE1-A958-03ACC807C1E9}" dt="2022-06-20T03:09:07.583" v="1" actId="478"/>
          <ac:spMkLst>
            <pc:docMk/>
            <pc:sldMk cId="3808184767" sldId="650"/>
            <ac:spMk id="15" creationId="{00000000-0000-0000-0000-000000000000}"/>
          </ac:spMkLst>
        </pc:spChg>
        <pc:spChg chg="del">
          <ac:chgData name="Stewart Gale" userId="3647ddd2-6040-41ae-a96d-232c23482af8" providerId="ADAL" clId="{E1443A9B-3988-4BE1-A958-03ACC807C1E9}" dt="2022-06-20T03:09:07.583" v="1" actId="478"/>
          <ac:spMkLst>
            <pc:docMk/>
            <pc:sldMk cId="3808184767" sldId="650"/>
            <ac:spMk id="17" creationId="{00000000-0000-0000-0000-000000000000}"/>
          </ac:spMkLst>
        </pc:spChg>
        <pc:spChg chg="del">
          <ac:chgData name="Stewart Gale" userId="3647ddd2-6040-41ae-a96d-232c23482af8" providerId="ADAL" clId="{E1443A9B-3988-4BE1-A958-03ACC807C1E9}" dt="2022-06-20T03:09:07.583" v="1" actId="478"/>
          <ac:spMkLst>
            <pc:docMk/>
            <pc:sldMk cId="3808184767" sldId="650"/>
            <ac:spMk id="18" creationId="{00000000-0000-0000-0000-000000000000}"/>
          </ac:spMkLst>
        </pc:spChg>
        <pc:spChg chg="del">
          <ac:chgData name="Stewart Gale" userId="3647ddd2-6040-41ae-a96d-232c23482af8" providerId="ADAL" clId="{E1443A9B-3988-4BE1-A958-03ACC807C1E9}" dt="2022-06-20T03:09:07.583" v="1" actId="478"/>
          <ac:spMkLst>
            <pc:docMk/>
            <pc:sldMk cId="3808184767" sldId="650"/>
            <ac:spMk id="19" creationId="{00000000-0000-0000-0000-000000000000}"/>
          </ac:spMkLst>
        </pc:spChg>
        <pc:spChg chg="del">
          <ac:chgData name="Stewart Gale" userId="3647ddd2-6040-41ae-a96d-232c23482af8" providerId="ADAL" clId="{E1443A9B-3988-4BE1-A958-03ACC807C1E9}" dt="2022-06-20T03:09:07.583" v="1" actId="478"/>
          <ac:spMkLst>
            <pc:docMk/>
            <pc:sldMk cId="3808184767" sldId="650"/>
            <ac:spMk id="20" creationId="{00000000-0000-0000-0000-000000000000}"/>
          </ac:spMkLst>
        </pc:spChg>
        <pc:spChg chg="del mod">
          <ac:chgData name="Stewart Gale" userId="3647ddd2-6040-41ae-a96d-232c23482af8" providerId="ADAL" clId="{E1443A9B-3988-4BE1-A958-03ACC807C1E9}" dt="2023-08-31T13:19:06.765" v="547" actId="21"/>
          <ac:spMkLst>
            <pc:docMk/>
            <pc:sldMk cId="3808184767" sldId="650"/>
            <ac:spMk id="21" creationId="{00000000-0000-0000-0000-000000000000}"/>
          </ac:spMkLst>
        </pc:spChg>
        <pc:grpChg chg="del mod">
          <ac:chgData name="Stewart Gale" userId="3647ddd2-6040-41ae-a96d-232c23482af8" providerId="ADAL" clId="{E1443A9B-3988-4BE1-A958-03ACC807C1E9}" dt="2023-08-31T13:14:47.207" v="424" actId="478"/>
          <ac:grpSpMkLst>
            <pc:docMk/>
            <pc:sldMk cId="3808184767" sldId="650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E1443A9B-3988-4BE1-A958-03ACC807C1E9}" dt="2023-08-31T13:15:02.059" v="430" actId="14100"/>
          <ac:picMkLst>
            <pc:docMk/>
            <pc:sldMk cId="3808184767" sldId="650"/>
            <ac:picMk id="6" creationId="{00000000-0000-0000-0000-000000000000}"/>
          </ac:picMkLst>
        </pc:picChg>
        <pc:cxnChg chg="mod">
          <ac:chgData name="Stewart Gale" userId="3647ddd2-6040-41ae-a96d-232c23482af8" providerId="ADAL" clId="{E1443A9B-3988-4BE1-A958-03ACC807C1E9}" dt="2023-08-31T13:14:14.190" v="414"/>
          <ac:cxnSpMkLst>
            <pc:docMk/>
            <pc:sldMk cId="3808184767" sldId="650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E1443A9B-3988-4BE1-A958-03ACC807C1E9}" dt="2023-08-31T13:14:14.190" v="414"/>
          <ac:cxnSpMkLst>
            <pc:docMk/>
            <pc:sldMk cId="3808184767" sldId="650"/>
            <ac:cxnSpMk id="12" creationId="{5ABEF666-0DDA-733E-BE95-82ABA202B8B0}"/>
          </ac:cxnSpMkLst>
        </pc:cxnChg>
        <pc:cxnChg chg="add mod">
          <ac:chgData name="Stewart Gale" userId="3647ddd2-6040-41ae-a96d-232c23482af8" providerId="ADAL" clId="{E1443A9B-3988-4BE1-A958-03ACC807C1E9}" dt="2023-08-31T13:19:06.765" v="547" actId="21"/>
          <ac:cxnSpMkLst>
            <pc:docMk/>
            <pc:sldMk cId="3808184767" sldId="650"/>
            <ac:cxnSpMk id="22" creationId="{5C6DE9CC-0767-6CDB-B372-BF14A4407302}"/>
          </ac:cxnSpMkLst>
        </pc:cxnChg>
      </pc:sldChg>
      <pc:sldChg chg="addSp delSp modSp del mod ord">
        <pc:chgData name="Stewart Gale" userId="3647ddd2-6040-41ae-a96d-232c23482af8" providerId="ADAL" clId="{E1443A9B-3988-4BE1-A958-03ACC807C1E9}" dt="2023-09-01T06:20:32.032" v="1390" actId="47"/>
        <pc:sldMkLst>
          <pc:docMk/>
          <pc:sldMk cId="2491059544" sldId="652"/>
        </pc:sldMkLst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2491059544" sldId="652"/>
            <ac:spMk id="2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2491059544" sldId="652"/>
            <ac:spMk id="4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2491059544" sldId="652"/>
            <ac:spMk id="6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9-01T06:16:56.447" v="1330" actId="1076"/>
          <ac:spMkLst>
            <pc:docMk/>
            <pc:sldMk cId="2491059544" sldId="652"/>
            <ac:spMk id="7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2491059544" sldId="652"/>
            <ac:spMk id="10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2491059544" sldId="652"/>
            <ac:spMk id="12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2491059544" sldId="652"/>
            <ac:spMk id="13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2491059544" sldId="652"/>
            <ac:spMk id="15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2491059544" sldId="652"/>
            <ac:spMk id="16" creationId="{00000000-0000-0000-0000-000000000000}"/>
          </ac:spMkLst>
        </pc:spChg>
        <pc:grpChg chg="add del mod">
          <ac:chgData name="Stewart Gale" userId="3647ddd2-6040-41ae-a96d-232c23482af8" providerId="ADAL" clId="{E1443A9B-3988-4BE1-A958-03ACC807C1E9}" dt="2023-09-01T06:16:33.288" v="1326" actId="478"/>
          <ac:grpSpMkLst>
            <pc:docMk/>
            <pc:sldMk cId="2491059544" sldId="652"/>
            <ac:grpSpMk id="3" creationId="{00000000-0000-0000-0000-000000000000}"/>
          </ac:grpSpMkLst>
        </pc:grpChg>
        <pc:cxnChg chg="mod">
          <ac:chgData name="Stewart Gale" userId="3647ddd2-6040-41ae-a96d-232c23482af8" providerId="ADAL" clId="{E1443A9B-3988-4BE1-A958-03ACC807C1E9}" dt="2023-08-31T13:14:14.190" v="414"/>
          <ac:cxnSpMkLst>
            <pc:docMk/>
            <pc:sldMk cId="2491059544" sldId="652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E1443A9B-3988-4BE1-A958-03ACC807C1E9}" dt="2023-08-31T13:14:14.190" v="414"/>
          <ac:cxnSpMkLst>
            <pc:docMk/>
            <pc:sldMk cId="2491059544" sldId="652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E1443A9B-3988-4BE1-A958-03ACC807C1E9}" dt="2023-08-31T13:14:14.190" v="414"/>
          <ac:cxnSpMkLst>
            <pc:docMk/>
            <pc:sldMk cId="2491059544" sldId="652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E1443A9B-3988-4BE1-A958-03ACC807C1E9}" dt="2023-08-31T13:14:14.190" v="414"/>
          <ac:cxnSpMkLst>
            <pc:docMk/>
            <pc:sldMk cId="2491059544" sldId="652"/>
            <ac:cxnSpMk id="17" creationId="{00000000-0000-0000-0000-000000000000}"/>
          </ac:cxnSpMkLst>
        </pc:cxnChg>
      </pc:sldChg>
      <pc:sldChg chg="delSp modSp mod">
        <pc:chgData name="Stewart Gale" userId="3647ddd2-6040-41ae-a96d-232c23482af8" providerId="ADAL" clId="{E1443A9B-3988-4BE1-A958-03ACC807C1E9}" dt="2023-09-01T07:06:33.097" v="1639" actId="1076"/>
        <pc:sldMkLst>
          <pc:docMk/>
          <pc:sldMk cId="3306073568" sldId="655"/>
        </pc:sldMkLst>
        <pc:spChg chg="mod">
          <ac:chgData name="Stewart Gale" userId="3647ddd2-6040-41ae-a96d-232c23482af8" providerId="ADAL" clId="{E1443A9B-3988-4BE1-A958-03ACC807C1E9}" dt="2023-09-01T07:06:33.097" v="1639" actId="1076"/>
          <ac:spMkLst>
            <pc:docMk/>
            <pc:sldMk cId="3306073568" sldId="655"/>
            <ac:spMk id="2" creationId="{00000000-0000-0000-0000-000000000000}"/>
          </ac:spMkLst>
        </pc:spChg>
        <pc:spChg chg="mod topLvl">
          <ac:chgData name="Stewart Gale" userId="3647ddd2-6040-41ae-a96d-232c23482af8" providerId="ADAL" clId="{E1443A9B-3988-4BE1-A958-03ACC807C1E9}" dt="2023-09-01T07:05:49.654" v="1623" actId="1076"/>
          <ac:spMkLst>
            <pc:docMk/>
            <pc:sldMk cId="3306073568" sldId="655"/>
            <ac:spMk id="4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9-01T07:06:33.097" v="1639" actId="1076"/>
          <ac:spMkLst>
            <pc:docMk/>
            <pc:sldMk cId="3306073568" sldId="655"/>
            <ac:spMk id="8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9-01T07:06:33.097" v="1639" actId="1076"/>
          <ac:spMkLst>
            <pc:docMk/>
            <pc:sldMk cId="3306073568" sldId="655"/>
            <ac:spMk id="9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9-01T07:06:33.097" v="1639" actId="1076"/>
          <ac:spMkLst>
            <pc:docMk/>
            <pc:sldMk cId="3306073568" sldId="655"/>
            <ac:spMk id="10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9-01T07:06:33.097" v="1639" actId="1076"/>
          <ac:spMkLst>
            <pc:docMk/>
            <pc:sldMk cId="3306073568" sldId="655"/>
            <ac:spMk id="28" creationId="{00000000-0000-0000-0000-000000000000}"/>
          </ac:spMkLst>
        </pc:spChg>
        <pc:grpChg chg="del mod">
          <ac:chgData name="Stewart Gale" userId="3647ddd2-6040-41ae-a96d-232c23482af8" providerId="ADAL" clId="{E1443A9B-3988-4BE1-A958-03ACC807C1E9}" dt="2023-09-01T07:05:36.601" v="1612" actId="478"/>
          <ac:grpSpMkLst>
            <pc:docMk/>
            <pc:sldMk cId="3306073568" sldId="655"/>
            <ac:grpSpMk id="3" creationId="{00000000-0000-0000-0000-000000000000}"/>
          </ac:grpSpMkLst>
        </pc:grpChg>
        <pc:cxnChg chg="del mod topLvl">
          <ac:chgData name="Stewart Gale" userId="3647ddd2-6040-41ae-a96d-232c23482af8" providerId="ADAL" clId="{E1443A9B-3988-4BE1-A958-03ACC807C1E9}" dt="2023-09-01T07:05:36.601" v="1612" actId="478"/>
          <ac:cxnSpMkLst>
            <pc:docMk/>
            <pc:sldMk cId="3306073568" sldId="655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E1443A9B-3988-4BE1-A958-03ACC807C1E9}" dt="2023-09-01T07:06:33.097" v="1639" actId="1076"/>
          <ac:cxnSpMkLst>
            <pc:docMk/>
            <pc:sldMk cId="3306073568" sldId="655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E1443A9B-3988-4BE1-A958-03ACC807C1E9}" dt="2023-09-01T07:06:33.097" v="1639" actId="1076"/>
          <ac:cxnSpMkLst>
            <pc:docMk/>
            <pc:sldMk cId="3306073568" sldId="655"/>
            <ac:cxnSpMk id="37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E1443A9B-3988-4BE1-A958-03ACC807C1E9}" dt="2024-06-03T05:05:55.217" v="1846" actId="20577"/>
        <pc:sldMkLst>
          <pc:docMk/>
          <pc:sldMk cId="2048551925" sldId="656"/>
        </pc:sldMkLst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2048551925" sldId="656"/>
            <ac:spMk id="3" creationId="{00000000-0000-0000-0000-000000000000}"/>
          </ac:spMkLst>
        </pc:spChg>
        <pc:spChg chg="add mod">
          <ac:chgData name="Stewart Gale" userId="3647ddd2-6040-41ae-a96d-232c23482af8" providerId="ADAL" clId="{E1443A9B-3988-4BE1-A958-03ACC807C1E9}" dt="2024-06-03T05:05:49.517" v="1844" actId="20577"/>
          <ac:spMkLst>
            <pc:docMk/>
            <pc:sldMk cId="2048551925" sldId="656"/>
            <ac:spMk id="6" creationId="{1BCBEF59-343A-C799-B216-2AA716EE4629}"/>
          </ac:spMkLst>
        </pc:spChg>
        <pc:spChg chg="add mod">
          <ac:chgData name="Stewart Gale" userId="3647ddd2-6040-41ae-a96d-232c23482af8" providerId="ADAL" clId="{E1443A9B-3988-4BE1-A958-03ACC807C1E9}" dt="2023-09-01T03:22:03.656" v="987" actId="14100"/>
          <ac:spMkLst>
            <pc:docMk/>
            <pc:sldMk cId="2048551925" sldId="656"/>
            <ac:spMk id="7" creationId="{E60ACB38-4500-E171-512B-81CB28DB6E6F}"/>
          </ac:spMkLst>
        </pc:spChg>
        <pc:spChg chg="add mod">
          <ac:chgData name="Stewart Gale" userId="3647ddd2-6040-41ae-a96d-232c23482af8" providerId="ADAL" clId="{E1443A9B-3988-4BE1-A958-03ACC807C1E9}" dt="2023-09-01T03:32:20.265" v="1122" actId="1037"/>
          <ac:spMkLst>
            <pc:docMk/>
            <pc:sldMk cId="2048551925" sldId="656"/>
            <ac:spMk id="9" creationId="{7B6904AA-B01E-839F-A4F2-28DC8854CB6B}"/>
          </ac:spMkLst>
        </pc:spChg>
        <pc:spChg chg="add mod">
          <ac:chgData name="Stewart Gale" userId="3647ddd2-6040-41ae-a96d-232c23482af8" providerId="ADAL" clId="{E1443A9B-3988-4BE1-A958-03ACC807C1E9}" dt="2023-09-01T06:10:29.524" v="1123" actId="1076"/>
          <ac:spMkLst>
            <pc:docMk/>
            <pc:sldMk cId="2048551925" sldId="656"/>
            <ac:spMk id="10" creationId="{2AF41193-995C-43EB-AEF8-8B008C485E78}"/>
          </ac:spMkLst>
        </pc:spChg>
        <pc:spChg chg="add mod">
          <ac:chgData name="Stewart Gale" userId="3647ddd2-6040-41ae-a96d-232c23482af8" providerId="ADAL" clId="{E1443A9B-3988-4BE1-A958-03ACC807C1E9}" dt="2023-09-01T06:10:29.524" v="1123" actId="1076"/>
          <ac:spMkLst>
            <pc:docMk/>
            <pc:sldMk cId="2048551925" sldId="656"/>
            <ac:spMk id="11" creationId="{FB157909-D2F8-0974-D9B4-5355555366B1}"/>
          </ac:spMkLst>
        </pc:spChg>
        <pc:spChg chg="mod">
          <ac:chgData name="Stewart Gale" userId="3647ddd2-6040-41ae-a96d-232c23482af8" providerId="ADAL" clId="{E1443A9B-3988-4BE1-A958-03ACC807C1E9}" dt="2023-09-01T03:22:06.828" v="988" actId="14100"/>
          <ac:spMkLst>
            <pc:docMk/>
            <pc:sldMk cId="2048551925" sldId="656"/>
            <ac:spMk id="13" creationId="{00000000-0000-0000-0000-000000000000}"/>
          </ac:spMkLst>
        </pc:spChg>
        <pc:spChg chg="add mod">
          <ac:chgData name="Stewart Gale" userId="3647ddd2-6040-41ae-a96d-232c23482af8" providerId="ADAL" clId="{E1443A9B-3988-4BE1-A958-03ACC807C1E9}" dt="2023-09-01T06:10:29.524" v="1123" actId="1076"/>
          <ac:spMkLst>
            <pc:docMk/>
            <pc:sldMk cId="2048551925" sldId="656"/>
            <ac:spMk id="14" creationId="{8DD07B85-A01F-BD98-DF01-D6F00224894B}"/>
          </ac:spMkLst>
        </pc:spChg>
        <pc:spChg chg="mod">
          <ac:chgData name="Stewart Gale" userId="3647ddd2-6040-41ae-a96d-232c23482af8" providerId="ADAL" clId="{E1443A9B-3988-4BE1-A958-03ACC807C1E9}" dt="2023-09-01T03:22:11.137" v="989" actId="14100"/>
          <ac:spMkLst>
            <pc:docMk/>
            <pc:sldMk cId="2048551925" sldId="656"/>
            <ac:spMk id="15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9-01T03:22:14.973" v="990" actId="14100"/>
          <ac:spMkLst>
            <pc:docMk/>
            <pc:sldMk cId="2048551925" sldId="656"/>
            <ac:spMk id="16" creationId="{00000000-0000-0000-0000-000000000000}"/>
          </ac:spMkLst>
        </pc:spChg>
        <pc:spChg chg="add mod">
          <ac:chgData name="Stewart Gale" userId="3647ddd2-6040-41ae-a96d-232c23482af8" providerId="ADAL" clId="{E1443A9B-3988-4BE1-A958-03ACC807C1E9}" dt="2023-09-01T03:32:20.265" v="1122" actId="1037"/>
          <ac:spMkLst>
            <pc:docMk/>
            <pc:sldMk cId="2048551925" sldId="656"/>
            <ac:spMk id="18" creationId="{55D73CEA-D20E-B5E5-4BB3-F1D5CA37C20D}"/>
          </ac:spMkLst>
        </pc:spChg>
        <pc:spChg chg="add mod">
          <ac:chgData name="Stewart Gale" userId="3647ddd2-6040-41ae-a96d-232c23482af8" providerId="ADAL" clId="{E1443A9B-3988-4BE1-A958-03ACC807C1E9}" dt="2023-09-01T06:11:18.064" v="1134" actId="1076"/>
          <ac:spMkLst>
            <pc:docMk/>
            <pc:sldMk cId="2048551925" sldId="656"/>
            <ac:spMk id="20" creationId="{3A480320-A86C-172B-1BA2-65DBF454A437}"/>
          </ac:spMkLst>
        </pc:spChg>
        <pc:spChg chg="add mod">
          <ac:chgData name="Stewart Gale" userId="3647ddd2-6040-41ae-a96d-232c23482af8" providerId="ADAL" clId="{E1443A9B-3988-4BE1-A958-03ACC807C1E9}" dt="2023-09-01T03:32:20.265" v="1122" actId="1037"/>
          <ac:spMkLst>
            <pc:docMk/>
            <pc:sldMk cId="2048551925" sldId="656"/>
            <ac:spMk id="21" creationId="{BA921819-83D3-62F2-5F73-27B4B8BB521A}"/>
          </ac:spMkLst>
        </pc:spChg>
        <pc:spChg chg="add mod">
          <ac:chgData name="Stewart Gale" userId="3647ddd2-6040-41ae-a96d-232c23482af8" providerId="ADAL" clId="{E1443A9B-3988-4BE1-A958-03ACC807C1E9}" dt="2023-09-01T06:11:08.744" v="1130" actId="14100"/>
          <ac:spMkLst>
            <pc:docMk/>
            <pc:sldMk cId="2048551925" sldId="656"/>
            <ac:spMk id="22" creationId="{F7785D38-6494-A660-6795-4E9791761643}"/>
          </ac:spMkLst>
        </pc:spChg>
        <pc:spChg chg="add mod">
          <ac:chgData name="Stewart Gale" userId="3647ddd2-6040-41ae-a96d-232c23482af8" providerId="ADAL" clId="{E1443A9B-3988-4BE1-A958-03ACC807C1E9}" dt="2023-09-01T03:32:20.265" v="1122" actId="1037"/>
          <ac:spMkLst>
            <pc:docMk/>
            <pc:sldMk cId="2048551925" sldId="656"/>
            <ac:spMk id="23" creationId="{8F6CEBA9-43C5-E665-9729-2A4CEDBA6E04}"/>
          </ac:spMkLst>
        </pc:spChg>
        <pc:spChg chg="add mod">
          <ac:chgData name="Stewart Gale" userId="3647ddd2-6040-41ae-a96d-232c23482af8" providerId="ADAL" clId="{E1443A9B-3988-4BE1-A958-03ACC807C1E9}" dt="2024-06-03T05:05:55.217" v="1846" actId="20577"/>
          <ac:spMkLst>
            <pc:docMk/>
            <pc:sldMk cId="2048551925" sldId="656"/>
            <ac:spMk id="25" creationId="{481DB956-8005-226F-65C1-DF3D59D011FB}"/>
          </ac:spMkLst>
        </pc:spChg>
        <pc:spChg chg="add mod">
          <ac:chgData name="Stewart Gale" userId="3647ddd2-6040-41ae-a96d-232c23482af8" providerId="ADAL" clId="{E1443A9B-3988-4BE1-A958-03ACC807C1E9}" dt="2023-09-01T03:32:20.265" v="1122" actId="1037"/>
          <ac:spMkLst>
            <pc:docMk/>
            <pc:sldMk cId="2048551925" sldId="656"/>
            <ac:spMk id="26" creationId="{34734404-97EF-46B0-CFCF-78B450EF8DAB}"/>
          </ac:spMkLst>
        </pc:spChg>
        <pc:grpChg chg="del mod">
          <ac:chgData name="Stewart Gale" userId="3647ddd2-6040-41ae-a96d-232c23482af8" providerId="ADAL" clId="{E1443A9B-3988-4BE1-A958-03ACC807C1E9}" dt="2023-09-01T03:12:49.127" v="894" actId="478"/>
          <ac:grpSpMkLst>
            <pc:docMk/>
            <pc:sldMk cId="2048551925" sldId="656"/>
            <ac:grpSpMk id="2" creationId="{00000000-0000-0000-0000-000000000000}"/>
          </ac:grpSpMkLst>
        </pc:grpChg>
        <pc:picChg chg="del mod">
          <ac:chgData name="Stewart Gale" userId="3647ddd2-6040-41ae-a96d-232c23482af8" providerId="ADAL" clId="{E1443A9B-3988-4BE1-A958-03ACC807C1E9}" dt="2023-09-01T03:21:28.670" v="975" actId="478"/>
          <ac:picMkLst>
            <pc:docMk/>
            <pc:sldMk cId="2048551925" sldId="656"/>
            <ac:picMk id="5" creationId="{00000000-0000-0000-0000-000000000000}"/>
          </ac:picMkLst>
        </pc:picChg>
        <pc:picChg chg="del mod">
          <ac:chgData name="Stewart Gale" userId="3647ddd2-6040-41ae-a96d-232c23482af8" providerId="ADAL" clId="{E1443A9B-3988-4BE1-A958-03ACC807C1E9}" dt="2023-09-01T03:22:23.188" v="992" actId="478"/>
          <ac:picMkLst>
            <pc:docMk/>
            <pc:sldMk cId="2048551925" sldId="656"/>
            <ac:picMk id="12" creationId="{00000000-0000-0000-0000-000000000000}"/>
          </ac:picMkLst>
        </pc:picChg>
        <pc:cxnChg chg="mod">
          <ac:chgData name="Stewart Gale" userId="3647ddd2-6040-41ae-a96d-232c23482af8" providerId="ADAL" clId="{E1443A9B-3988-4BE1-A958-03ACC807C1E9}" dt="2023-08-31T13:14:14.190" v="414"/>
          <ac:cxnSpMkLst>
            <pc:docMk/>
            <pc:sldMk cId="2048551925" sldId="656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E1443A9B-3988-4BE1-A958-03ACC807C1E9}" dt="2024-06-03T05:45:14.157" v="1878"/>
        <pc:sldMkLst>
          <pc:docMk/>
          <pc:sldMk cId="875100101" sldId="657"/>
        </pc:sldMkLst>
        <pc:spChg chg="del mod">
          <ac:chgData name="Stewart Gale" userId="3647ddd2-6040-41ae-a96d-232c23482af8" providerId="ADAL" clId="{E1443A9B-3988-4BE1-A958-03ACC807C1E9}" dt="2023-09-01T07:07:55.696" v="1666" actId="478"/>
          <ac:spMkLst>
            <pc:docMk/>
            <pc:sldMk cId="875100101" sldId="657"/>
            <ac:spMk id="2" creationId="{00000000-0000-0000-0000-000000000000}"/>
          </ac:spMkLst>
        </pc:spChg>
        <pc:spChg chg="add mod">
          <ac:chgData name="Stewart Gale" userId="3647ddd2-6040-41ae-a96d-232c23482af8" providerId="ADAL" clId="{E1443A9B-3988-4BE1-A958-03ACC807C1E9}" dt="2024-06-03T05:45:14.157" v="1878"/>
          <ac:spMkLst>
            <pc:docMk/>
            <pc:sldMk cId="875100101" sldId="657"/>
            <ac:spMk id="2" creationId="{6CD0ECD6-6076-15F1-26FA-F5E5B1F4A1A4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875100101" sldId="657"/>
            <ac:spMk id="4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9-01T07:08:28.482" v="1684" actId="1076"/>
          <ac:spMkLst>
            <pc:docMk/>
            <pc:sldMk cId="875100101" sldId="657"/>
            <ac:spMk id="6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9-01T07:17:41.020" v="1822" actId="207"/>
          <ac:spMkLst>
            <pc:docMk/>
            <pc:sldMk cId="875100101" sldId="657"/>
            <ac:spMk id="9" creationId="{00000000-0000-0000-0000-000000000000}"/>
          </ac:spMkLst>
        </pc:spChg>
        <pc:grpChg chg="del mod">
          <ac:chgData name="Stewart Gale" userId="3647ddd2-6040-41ae-a96d-232c23482af8" providerId="ADAL" clId="{E1443A9B-3988-4BE1-A958-03ACC807C1E9}" dt="2023-09-01T07:06:39.891" v="1640" actId="478"/>
          <ac:grpSpMkLst>
            <pc:docMk/>
            <pc:sldMk cId="875100101" sldId="657"/>
            <ac:grpSpMk id="3" creationId="{00000000-0000-0000-0000-000000000000}"/>
          </ac:grpSpMkLst>
        </pc:grpChg>
        <pc:picChg chg="mod">
          <ac:chgData name="Stewart Gale" userId="3647ddd2-6040-41ae-a96d-232c23482af8" providerId="ADAL" clId="{E1443A9B-3988-4BE1-A958-03ACC807C1E9}" dt="2023-09-01T07:12:46.787" v="1749" actId="1076"/>
          <ac:picMkLst>
            <pc:docMk/>
            <pc:sldMk cId="875100101" sldId="657"/>
            <ac:picMk id="1026" creationId="{00000000-0000-0000-0000-000000000000}"/>
          </ac:picMkLst>
        </pc:picChg>
        <pc:inkChg chg="add del">
          <ac:chgData name="Stewart Gale" userId="3647ddd2-6040-41ae-a96d-232c23482af8" providerId="ADAL" clId="{E1443A9B-3988-4BE1-A958-03ACC807C1E9}" dt="2022-06-20T04:25:56.284" v="394" actId="478"/>
          <ac:inkMkLst>
            <pc:docMk/>
            <pc:sldMk cId="875100101" sldId="657"/>
            <ac:inkMk id="7" creationId="{82C90657-0CF4-2740-24F6-C2AE9806012C}"/>
          </ac:inkMkLst>
        </pc:inkChg>
        <pc:cxnChg chg="mod">
          <ac:chgData name="Stewart Gale" userId="3647ddd2-6040-41ae-a96d-232c23482af8" providerId="ADAL" clId="{E1443A9B-3988-4BE1-A958-03ACC807C1E9}" dt="2023-08-31T13:14:14.190" v="414"/>
          <ac:cxnSpMkLst>
            <pc:docMk/>
            <pc:sldMk cId="875100101" sldId="657"/>
            <ac:cxnSpMk id="5" creationId="{00000000-0000-0000-0000-000000000000}"/>
          </ac:cxnSpMkLst>
        </pc:cxnChg>
        <pc:cxnChg chg="add mod">
          <ac:chgData name="Stewart Gale" userId="3647ddd2-6040-41ae-a96d-232c23482af8" providerId="ADAL" clId="{E1443A9B-3988-4BE1-A958-03ACC807C1E9}" dt="2023-09-01T07:11:00.781" v="1726" actId="14100"/>
          <ac:cxnSpMkLst>
            <pc:docMk/>
            <pc:sldMk cId="875100101" sldId="657"/>
            <ac:cxnSpMk id="7" creationId="{3A186BAE-9A74-08D1-ED91-65BC2109A4FE}"/>
          </ac:cxnSpMkLst>
        </pc:cxnChg>
        <pc:cxnChg chg="del mod">
          <ac:chgData name="Stewart Gale" userId="3647ddd2-6040-41ae-a96d-232c23482af8" providerId="ADAL" clId="{E1443A9B-3988-4BE1-A958-03ACC807C1E9}" dt="2023-09-01T07:07:57.264" v="1667" actId="478"/>
          <ac:cxnSpMkLst>
            <pc:docMk/>
            <pc:sldMk cId="875100101" sldId="657"/>
            <ac:cxnSpMk id="10" creationId="{00000000-0000-0000-0000-000000000000}"/>
          </ac:cxnSpMkLst>
        </pc:cxnChg>
      </pc:sldChg>
      <pc:sldChg chg="delSp modSp mod">
        <pc:chgData name="Stewart Gale" userId="3647ddd2-6040-41ae-a96d-232c23482af8" providerId="ADAL" clId="{E1443A9B-3988-4BE1-A958-03ACC807C1E9}" dt="2023-08-31T13:14:43.325" v="423" actId="403"/>
        <pc:sldMkLst>
          <pc:docMk/>
          <pc:sldMk cId="1024972302" sldId="658"/>
        </pc:sldMkLst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1024972302" sldId="658"/>
            <ac:spMk id="3" creationId="{1DCD659B-9B0F-4736-B272-47379BEFFD3A}"/>
          </ac:spMkLst>
        </pc:spChg>
        <pc:spChg chg="mod">
          <ac:chgData name="Stewart Gale" userId="3647ddd2-6040-41ae-a96d-232c23482af8" providerId="ADAL" clId="{E1443A9B-3988-4BE1-A958-03ACC807C1E9}" dt="2023-08-31T13:14:43.325" v="423" actId="403"/>
          <ac:spMkLst>
            <pc:docMk/>
            <pc:sldMk cId="1024972302" sldId="658"/>
            <ac:spMk id="5" creationId="{00000000-0000-0000-0000-000000000000}"/>
          </ac:spMkLst>
        </pc:spChg>
        <pc:grpChg chg="del mod">
          <ac:chgData name="Stewart Gale" userId="3647ddd2-6040-41ae-a96d-232c23482af8" providerId="ADAL" clId="{E1443A9B-3988-4BE1-A958-03ACC807C1E9}" dt="2023-08-31T13:14:15.442" v="415" actId="478"/>
          <ac:grpSpMkLst>
            <pc:docMk/>
            <pc:sldMk cId="1024972302" sldId="658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E1443A9B-3988-4BE1-A958-03ACC807C1E9}" dt="2023-08-31T13:14:14.190" v="414"/>
          <ac:cxnSpMkLst>
            <pc:docMk/>
            <pc:sldMk cId="1024972302" sldId="658"/>
            <ac:cxnSpMk id="4" creationId="{694170A7-F542-433D-AE47-C7A950C348C9}"/>
          </ac:cxnSpMkLst>
        </pc:cxnChg>
      </pc:sldChg>
      <pc:sldChg chg="addSp delSp modSp add del mod addAnim delAnim modAnim">
        <pc:chgData name="Stewart Gale" userId="3647ddd2-6040-41ae-a96d-232c23482af8" providerId="ADAL" clId="{E1443A9B-3988-4BE1-A958-03ACC807C1E9}" dt="2023-08-31T13:21:04.171" v="613" actId="47"/>
        <pc:sldMkLst>
          <pc:docMk/>
          <pc:sldMk cId="415525127" sldId="659"/>
        </pc:sldMkLst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415525127" sldId="659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E1443A9B-3988-4BE1-A958-03ACC807C1E9}" dt="2022-06-20T03:12:16.818" v="53" actId="478"/>
          <ac:spMkLst>
            <pc:docMk/>
            <pc:sldMk cId="415525127" sldId="659"/>
            <ac:spMk id="5" creationId="{38F6DEFC-C5FA-DFCB-EB00-C35AE85283E2}"/>
          </ac:spMkLst>
        </pc:spChg>
        <pc:spChg chg="del">
          <ac:chgData name="Stewart Gale" userId="3647ddd2-6040-41ae-a96d-232c23482af8" providerId="ADAL" clId="{E1443A9B-3988-4BE1-A958-03ACC807C1E9}" dt="2022-06-20T03:11:09.254" v="36" actId="478"/>
          <ac:spMkLst>
            <pc:docMk/>
            <pc:sldMk cId="415525127" sldId="659"/>
            <ac:spMk id="7" creationId="{00000000-0000-0000-0000-000000000000}"/>
          </ac:spMkLst>
        </pc:spChg>
        <pc:spChg chg="del mod">
          <ac:chgData name="Stewart Gale" userId="3647ddd2-6040-41ae-a96d-232c23482af8" providerId="ADAL" clId="{E1443A9B-3988-4BE1-A958-03ACC807C1E9}" dt="2022-06-20T03:12:16.818" v="53" actId="478"/>
          <ac:spMkLst>
            <pc:docMk/>
            <pc:sldMk cId="415525127" sldId="659"/>
            <ac:spMk id="8" creationId="{00000000-0000-0000-0000-000000000000}"/>
          </ac:spMkLst>
        </pc:spChg>
        <pc:spChg chg="del mod">
          <ac:chgData name="Stewart Gale" userId="3647ddd2-6040-41ae-a96d-232c23482af8" providerId="ADAL" clId="{E1443A9B-3988-4BE1-A958-03ACC807C1E9}" dt="2022-06-20T03:12:16.818" v="53" actId="478"/>
          <ac:spMkLst>
            <pc:docMk/>
            <pc:sldMk cId="415525127" sldId="659"/>
            <ac:spMk id="9" creationId="{00000000-0000-0000-0000-000000000000}"/>
          </ac:spMkLst>
        </pc:spChg>
        <pc:spChg chg="del mod">
          <ac:chgData name="Stewart Gale" userId="3647ddd2-6040-41ae-a96d-232c23482af8" providerId="ADAL" clId="{E1443A9B-3988-4BE1-A958-03ACC807C1E9}" dt="2022-06-20T03:12:16.818" v="53" actId="478"/>
          <ac:spMkLst>
            <pc:docMk/>
            <pc:sldMk cId="415525127" sldId="659"/>
            <ac:spMk id="10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415525127" sldId="659"/>
            <ac:spMk id="11" creationId="{00000000-0000-0000-0000-000000000000}"/>
          </ac:spMkLst>
        </pc:spChg>
        <pc:spChg chg="del">
          <ac:chgData name="Stewart Gale" userId="3647ddd2-6040-41ae-a96d-232c23482af8" providerId="ADAL" clId="{E1443A9B-3988-4BE1-A958-03ACC807C1E9}" dt="2022-06-20T03:15:22.565" v="168" actId="478"/>
          <ac:spMkLst>
            <pc:docMk/>
            <pc:sldMk cId="415525127" sldId="659"/>
            <ac:spMk id="13" creationId="{00000000-0000-0000-0000-000000000000}"/>
          </ac:spMkLst>
        </pc:spChg>
        <pc:spChg chg="del mod">
          <ac:chgData name="Stewart Gale" userId="3647ddd2-6040-41ae-a96d-232c23482af8" providerId="ADAL" clId="{E1443A9B-3988-4BE1-A958-03ACC807C1E9}" dt="2022-06-20T03:17:42.813" v="218"/>
          <ac:spMkLst>
            <pc:docMk/>
            <pc:sldMk cId="415525127" sldId="659"/>
            <ac:spMk id="14" creationId="{00000000-0000-0000-0000-000000000000}"/>
          </ac:spMkLst>
        </pc:spChg>
        <pc:spChg chg="del mod">
          <ac:chgData name="Stewart Gale" userId="3647ddd2-6040-41ae-a96d-232c23482af8" providerId="ADAL" clId="{E1443A9B-3988-4BE1-A958-03ACC807C1E9}" dt="2022-06-20T03:18:08.440" v="231"/>
          <ac:spMkLst>
            <pc:docMk/>
            <pc:sldMk cId="415525127" sldId="659"/>
            <ac:spMk id="15" creationId="{00000000-0000-0000-0000-000000000000}"/>
          </ac:spMkLst>
        </pc:spChg>
        <pc:spChg chg="del mod">
          <ac:chgData name="Stewart Gale" userId="3647ddd2-6040-41ae-a96d-232c23482af8" providerId="ADAL" clId="{E1443A9B-3988-4BE1-A958-03ACC807C1E9}" dt="2022-06-20T03:15:33.074" v="171"/>
          <ac:spMkLst>
            <pc:docMk/>
            <pc:sldMk cId="415525127" sldId="659"/>
            <ac:spMk id="17" creationId="{00000000-0000-0000-0000-000000000000}"/>
          </ac:spMkLst>
        </pc:spChg>
        <pc:spChg chg="del mod">
          <ac:chgData name="Stewart Gale" userId="3647ddd2-6040-41ae-a96d-232c23482af8" providerId="ADAL" clId="{E1443A9B-3988-4BE1-A958-03ACC807C1E9}" dt="2022-06-20T03:18:49.849" v="245"/>
          <ac:spMkLst>
            <pc:docMk/>
            <pc:sldMk cId="415525127" sldId="659"/>
            <ac:spMk id="18" creationId="{00000000-0000-0000-0000-000000000000}"/>
          </ac:spMkLst>
        </pc:spChg>
        <pc:spChg chg="del">
          <ac:chgData name="Stewart Gale" userId="3647ddd2-6040-41ae-a96d-232c23482af8" providerId="ADAL" clId="{E1443A9B-3988-4BE1-A958-03ACC807C1E9}" dt="2022-06-20T03:16:45.651" v="195" actId="21"/>
          <ac:spMkLst>
            <pc:docMk/>
            <pc:sldMk cId="415525127" sldId="659"/>
            <ac:spMk id="19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415525127" sldId="659"/>
            <ac:spMk id="20" creationId="{00000000-0000-0000-0000-000000000000}"/>
          </ac:spMkLst>
        </pc:spChg>
        <pc:spChg chg="add del mod">
          <ac:chgData name="Stewart Gale" userId="3647ddd2-6040-41ae-a96d-232c23482af8" providerId="ADAL" clId="{E1443A9B-3988-4BE1-A958-03ACC807C1E9}" dt="2022-06-20T03:12:16.818" v="53" actId="478"/>
          <ac:spMkLst>
            <pc:docMk/>
            <pc:sldMk cId="415525127" sldId="659"/>
            <ac:spMk id="21" creationId="{00000000-0000-0000-0000-000000000000}"/>
          </ac:spMkLst>
        </pc:spChg>
        <pc:grpChg chg="mod">
          <ac:chgData name="Stewart Gale" userId="3647ddd2-6040-41ae-a96d-232c23482af8" providerId="ADAL" clId="{E1443A9B-3988-4BE1-A958-03ACC807C1E9}" dt="2023-08-31T13:14:14.190" v="414"/>
          <ac:grpSpMkLst>
            <pc:docMk/>
            <pc:sldMk cId="415525127" sldId="659"/>
            <ac:grpSpMk id="2" creationId="{00000000-0000-0000-0000-000000000000}"/>
          </ac:grpSpMkLst>
        </pc:grpChg>
        <pc:picChg chg="del mod">
          <ac:chgData name="Stewart Gale" userId="3647ddd2-6040-41ae-a96d-232c23482af8" providerId="ADAL" clId="{E1443A9B-3988-4BE1-A958-03ACC807C1E9}" dt="2022-06-20T03:12:16.818" v="53" actId="478"/>
          <ac:picMkLst>
            <pc:docMk/>
            <pc:sldMk cId="415525127" sldId="659"/>
            <ac:picMk id="6" creationId="{00000000-0000-0000-0000-000000000000}"/>
          </ac:picMkLst>
        </pc:picChg>
        <pc:picChg chg="add mod modCrop">
          <ac:chgData name="Stewart Gale" userId="3647ddd2-6040-41ae-a96d-232c23482af8" providerId="ADAL" clId="{E1443A9B-3988-4BE1-A958-03ACC807C1E9}" dt="2023-08-31T13:14:14.190" v="414"/>
          <ac:picMkLst>
            <pc:docMk/>
            <pc:sldMk cId="415525127" sldId="659"/>
            <ac:picMk id="12" creationId="{4EE8779B-B4CA-C73D-7AEB-60018F659688}"/>
          </ac:picMkLst>
        </pc:picChg>
        <pc:picChg chg="add mod modCrop">
          <ac:chgData name="Stewart Gale" userId="3647ddd2-6040-41ae-a96d-232c23482af8" providerId="ADAL" clId="{E1443A9B-3988-4BE1-A958-03ACC807C1E9}" dt="2023-08-31T13:14:14.190" v="414"/>
          <ac:picMkLst>
            <pc:docMk/>
            <pc:sldMk cId="415525127" sldId="659"/>
            <ac:picMk id="16" creationId="{8ABF458A-F4BE-8111-EACD-479E50B37CB4}"/>
          </ac:picMkLst>
        </pc:picChg>
        <pc:cxnChg chg="mod">
          <ac:chgData name="Stewart Gale" userId="3647ddd2-6040-41ae-a96d-232c23482af8" providerId="ADAL" clId="{E1443A9B-3988-4BE1-A958-03ACC807C1E9}" dt="2023-08-31T13:14:14.190" v="414"/>
          <ac:cxnSpMkLst>
            <pc:docMk/>
            <pc:sldMk cId="415525127" sldId="659"/>
            <ac:cxnSpMk id="4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E1443A9B-3988-4BE1-A958-03ACC807C1E9}" dt="2023-08-31T13:27:39.673" v="696" actId="1076"/>
        <pc:sldMkLst>
          <pc:docMk/>
          <pc:sldMk cId="310713622" sldId="660"/>
        </pc:sldMkLst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310713622" sldId="660"/>
            <ac:spMk id="3" creationId="{00000000-0000-0000-0000-000000000000}"/>
          </ac:spMkLst>
        </pc:spChg>
        <pc:spChg chg="add mod">
          <ac:chgData name="Stewart Gale" userId="3647ddd2-6040-41ae-a96d-232c23482af8" providerId="ADAL" clId="{E1443A9B-3988-4BE1-A958-03ACC807C1E9}" dt="2023-08-31T13:27:39.673" v="696" actId="1076"/>
          <ac:spMkLst>
            <pc:docMk/>
            <pc:sldMk cId="310713622" sldId="660"/>
            <ac:spMk id="5" creationId="{47B5705C-3B3F-116E-0A63-E63FE7308CD9}"/>
          </ac:spMkLst>
        </pc:spChg>
        <pc:spChg chg="del mod">
          <ac:chgData name="Stewart Gale" userId="3647ddd2-6040-41ae-a96d-232c23482af8" providerId="ADAL" clId="{E1443A9B-3988-4BE1-A958-03ACC807C1E9}" dt="2023-08-31T13:24:04.762" v="626" actId="478"/>
          <ac:spMkLst>
            <pc:docMk/>
            <pc:sldMk cId="310713622" sldId="660"/>
            <ac:spMk id="11" creationId="{00000000-0000-0000-0000-000000000000}"/>
          </ac:spMkLst>
        </pc:spChg>
        <pc:spChg chg="del mod">
          <ac:chgData name="Stewart Gale" userId="3647ddd2-6040-41ae-a96d-232c23482af8" providerId="ADAL" clId="{E1443A9B-3988-4BE1-A958-03ACC807C1E9}" dt="2023-08-31T13:23:32.023" v="619" actId="478"/>
          <ac:spMkLst>
            <pc:docMk/>
            <pc:sldMk cId="310713622" sldId="660"/>
            <ac:spMk id="13" creationId="{00000000-0000-0000-0000-000000000000}"/>
          </ac:spMkLst>
        </pc:spChg>
        <pc:spChg chg="del">
          <ac:chgData name="Stewart Gale" userId="3647ddd2-6040-41ae-a96d-232c23482af8" providerId="ADAL" clId="{E1443A9B-3988-4BE1-A958-03ACC807C1E9}" dt="2022-06-20T03:12:59.548" v="61" actId="478"/>
          <ac:spMkLst>
            <pc:docMk/>
            <pc:sldMk cId="310713622" sldId="660"/>
            <ac:spMk id="14" creationId="{00000000-0000-0000-0000-000000000000}"/>
          </ac:spMkLst>
        </pc:spChg>
        <pc:spChg chg="del">
          <ac:chgData name="Stewart Gale" userId="3647ddd2-6040-41ae-a96d-232c23482af8" providerId="ADAL" clId="{E1443A9B-3988-4BE1-A958-03ACC807C1E9}" dt="2022-06-20T03:12:59.548" v="61" actId="478"/>
          <ac:spMkLst>
            <pc:docMk/>
            <pc:sldMk cId="310713622" sldId="660"/>
            <ac:spMk id="15" creationId="{00000000-0000-0000-0000-000000000000}"/>
          </ac:spMkLst>
        </pc:spChg>
        <pc:spChg chg="del">
          <ac:chgData name="Stewart Gale" userId="3647ddd2-6040-41ae-a96d-232c23482af8" providerId="ADAL" clId="{E1443A9B-3988-4BE1-A958-03ACC807C1E9}" dt="2022-06-20T03:12:59.548" v="61" actId="478"/>
          <ac:spMkLst>
            <pc:docMk/>
            <pc:sldMk cId="310713622" sldId="660"/>
            <ac:spMk id="17" creationId="{00000000-0000-0000-0000-000000000000}"/>
          </ac:spMkLst>
        </pc:spChg>
        <pc:spChg chg="del">
          <ac:chgData name="Stewart Gale" userId="3647ddd2-6040-41ae-a96d-232c23482af8" providerId="ADAL" clId="{E1443A9B-3988-4BE1-A958-03ACC807C1E9}" dt="2022-06-20T03:12:59.548" v="61" actId="478"/>
          <ac:spMkLst>
            <pc:docMk/>
            <pc:sldMk cId="310713622" sldId="660"/>
            <ac:spMk id="18" creationId="{00000000-0000-0000-0000-000000000000}"/>
          </ac:spMkLst>
        </pc:spChg>
        <pc:spChg chg="del">
          <ac:chgData name="Stewart Gale" userId="3647ddd2-6040-41ae-a96d-232c23482af8" providerId="ADAL" clId="{E1443A9B-3988-4BE1-A958-03ACC807C1E9}" dt="2022-06-20T03:12:59.548" v="61" actId="478"/>
          <ac:spMkLst>
            <pc:docMk/>
            <pc:sldMk cId="310713622" sldId="660"/>
            <ac:spMk id="19" creationId="{00000000-0000-0000-0000-000000000000}"/>
          </ac:spMkLst>
        </pc:spChg>
        <pc:spChg chg="del">
          <ac:chgData name="Stewart Gale" userId="3647ddd2-6040-41ae-a96d-232c23482af8" providerId="ADAL" clId="{E1443A9B-3988-4BE1-A958-03ACC807C1E9}" dt="2022-06-20T03:12:59.548" v="61" actId="478"/>
          <ac:spMkLst>
            <pc:docMk/>
            <pc:sldMk cId="310713622" sldId="660"/>
            <ac:spMk id="20" creationId="{00000000-0000-0000-0000-000000000000}"/>
          </ac:spMkLst>
        </pc:spChg>
        <pc:spChg chg="add mod">
          <ac:chgData name="Stewart Gale" userId="3647ddd2-6040-41ae-a96d-232c23482af8" providerId="ADAL" clId="{E1443A9B-3988-4BE1-A958-03ACC807C1E9}" dt="2023-08-31T13:25:59.180" v="676" actId="1076"/>
          <ac:spMkLst>
            <pc:docMk/>
            <pc:sldMk cId="310713622" sldId="660"/>
            <ac:spMk id="21" creationId="{3B2D9322-FA0E-7AE1-2642-EBC22D43A721}"/>
          </ac:spMkLst>
        </pc:spChg>
        <pc:grpChg chg="del mod">
          <ac:chgData name="Stewart Gale" userId="3647ddd2-6040-41ae-a96d-232c23482af8" providerId="ADAL" clId="{E1443A9B-3988-4BE1-A958-03ACC807C1E9}" dt="2023-08-31T13:21:07.222" v="614" actId="478"/>
          <ac:grpSpMkLst>
            <pc:docMk/>
            <pc:sldMk cId="310713622" sldId="660"/>
            <ac:grpSpMk id="2" creationId="{00000000-0000-0000-0000-000000000000}"/>
          </ac:grpSpMkLst>
        </pc:grpChg>
        <pc:picChg chg="mod modCrop">
          <ac:chgData name="Stewart Gale" userId="3647ddd2-6040-41ae-a96d-232c23482af8" providerId="ADAL" clId="{E1443A9B-3988-4BE1-A958-03ACC807C1E9}" dt="2023-08-31T13:25:20.170" v="659" actId="732"/>
          <ac:picMkLst>
            <pc:docMk/>
            <pc:sldMk cId="310713622" sldId="660"/>
            <ac:picMk id="12" creationId="{4EE8779B-B4CA-C73D-7AEB-60018F659688}"/>
          </ac:picMkLst>
        </pc:picChg>
        <pc:picChg chg="mod modCrop">
          <ac:chgData name="Stewart Gale" userId="3647ddd2-6040-41ae-a96d-232c23482af8" providerId="ADAL" clId="{E1443A9B-3988-4BE1-A958-03ACC807C1E9}" dt="2023-08-31T13:25:29.030" v="661" actId="732"/>
          <ac:picMkLst>
            <pc:docMk/>
            <pc:sldMk cId="310713622" sldId="660"/>
            <ac:picMk id="16" creationId="{8ABF458A-F4BE-8111-EACD-479E50B37CB4}"/>
          </ac:picMkLst>
        </pc:picChg>
        <pc:cxnChg chg="mod">
          <ac:chgData name="Stewart Gale" userId="3647ddd2-6040-41ae-a96d-232c23482af8" providerId="ADAL" clId="{E1443A9B-3988-4BE1-A958-03ACC807C1E9}" dt="2023-08-31T13:14:14.190" v="414"/>
          <ac:cxnSpMkLst>
            <pc:docMk/>
            <pc:sldMk cId="310713622" sldId="660"/>
            <ac:cxnSpMk id="4" creationId="{00000000-0000-0000-0000-000000000000}"/>
          </ac:cxnSpMkLst>
        </pc:cxnChg>
      </pc:sldChg>
      <pc:sldChg chg="delSp modSp add del mod">
        <pc:chgData name="Stewart Gale" userId="3647ddd2-6040-41ae-a96d-232c23482af8" providerId="ADAL" clId="{E1443A9B-3988-4BE1-A958-03ACC807C1E9}" dt="2023-09-01T03:07:44.674" v="838" actId="47"/>
        <pc:sldMkLst>
          <pc:docMk/>
          <pc:sldMk cId="1784025271" sldId="661"/>
        </pc:sldMkLst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1784025271" sldId="661"/>
            <ac:spMk id="3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1784025271" sldId="661"/>
            <ac:spMk id="11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1784025271" sldId="661"/>
            <ac:spMk id="13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1784025271" sldId="661"/>
            <ac:spMk id="21" creationId="{3B2D9322-FA0E-7AE1-2642-EBC22D43A721}"/>
          </ac:spMkLst>
        </pc:spChg>
        <pc:grpChg chg="del mod">
          <ac:chgData name="Stewart Gale" userId="3647ddd2-6040-41ae-a96d-232c23482af8" providerId="ADAL" clId="{E1443A9B-3988-4BE1-A958-03ACC807C1E9}" dt="2023-09-01T03:06:31.119" v="826" actId="478"/>
          <ac:grpSpMkLst>
            <pc:docMk/>
            <pc:sldMk cId="1784025271" sldId="661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E1443A9B-3988-4BE1-A958-03ACC807C1E9}" dt="2023-08-31T13:14:14.190" v="414"/>
          <ac:picMkLst>
            <pc:docMk/>
            <pc:sldMk cId="1784025271" sldId="661"/>
            <ac:picMk id="12" creationId="{4EE8779B-B4CA-C73D-7AEB-60018F659688}"/>
          </ac:picMkLst>
        </pc:picChg>
        <pc:picChg chg="mod">
          <ac:chgData name="Stewart Gale" userId="3647ddd2-6040-41ae-a96d-232c23482af8" providerId="ADAL" clId="{E1443A9B-3988-4BE1-A958-03ACC807C1E9}" dt="2023-08-31T13:14:14.190" v="414"/>
          <ac:picMkLst>
            <pc:docMk/>
            <pc:sldMk cId="1784025271" sldId="661"/>
            <ac:picMk id="16" creationId="{8ABF458A-F4BE-8111-EACD-479E50B37CB4}"/>
          </ac:picMkLst>
        </pc:picChg>
        <pc:cxnChg chg="mod">
          <ac:chgData name="Stewart Gale" userId="3647ddd2-6040-41ae-a96d-232c23482af8" providerId="ADAL" clId="{E1443A9B-3988-4BE1-A958-03ACC807C1E9}" dt="2023-08-31T13:14:14.190" v="414"/>
          <ac:cxnSpMkLst>
            <pc:docMk/>
            <pc:sldMk cId="1784025271" sldId="661"/>
            <ac:cxnSpMk id="4" creationId="{00000000-0000-0000-0000-000000000000}"/>
          </ac:cxnSpMkLst>
        </pc:cxnChg>
      </pc:sldChg>
      <pc:sldChg chg="modSp add del mod">
        <pc:chgData name="Stewart Gale" userId="3647ddd2-6040-41ae-a96d-232c23482af8" providerId="ADAL" clId="{E1443A9B-3988-4BE1-A958-03ACC807C1E9}" dt="2023-09-01T03:09:44.672" v="864" actId="47"/>
        <pc:sldMkLst>
          <pc:docMk/>
          <pc:sldMk cId="1084449020" sldId="662"/>
        </pc:sldMkLst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1084449020" sldId="662"/>
            <ac:spMk id="3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1084449020" sldId="662"/>
            <ac:spMk id="11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1084449020" sldId="662"/>
            <ac:spMk id="13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1084449020" sldId="662"/>
            <ac:spMk id="21" creationId="{3B2D9322-FA0E-7AE1-2642-EBC22D43A721}"/>
          </ac:spMkLst>
        </pc:spChg>
        <pc:grpChg chg="mod">
          <ac:chgData name="Stewart Gale" userId="3647ddd2-6040-41ae-a96d-232c23482af8" providerId="ADAL" clId="{E1443A9B-3988-4BE1-A958-03ACC807C1E9}" dt="2023-08-31T13:14:14.190" v="414"/>
          <ac:grpSpMkLst>
            <pc:docMk/>
            <pc:sldMk cId="1084449020" sldId="662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E1443A9B-3988-4BE1-A958-03ACC807C1E9}" dt="2023-08-31T13:14:14.190" v="414"/>
          <ac:picMkLst>
            <pc:docMk/>
            <pc:sldMk cId="1084449020" sldId="662"/>
            <ac:picMk id="12" creationId="{4EE8779B-B4CA-C73D-7AEB-60018F659688}"/>
          </ac:picMkLst>
        </pc:picChg>
        <pc:picChg chg="mod">
          <ac:chgData name="Stewart Gale" userId="3647ddd2-6040-41ae-a96d-232c23482af8" providerId="ADAL" clId="{E1443A9B-3988-4BE1-A958-03ACC807C1E9}" dt="2023-08-31T13:14:14.190" v="414"/>
          <ac:picMkLst>
            <pc:docMk/>
            <pc:sldMk cId="1084449020" sldId="662"/>
            <ac:picMk id="16" creationId="{8ABF458A-F4BE-8111-EACD-479E50B37CB4}"/>
          </ac:picMkLst>
        </pc:picChg>
        <pc:cxnChg chg="mod">
          <ac:chgData name="Stewart Gale" userId="3647ddd2-6040-41ae-a96d-232c23482af8" providerId="ADAL" clId="{E1443A9B-3988-4BE1-A958-03ACC807C1E9}" dt="2023-08-31T13:14:14.190" v="414"/>
          <ac:cxnSpMkLst>
            <pc:docMk/>
            <pc:sldMk cId="1084449020" sldId="662"/>
            <ac:cxnSpMk id="4" creationId="{00000000-0000-0000-0000-000000000000}"/>
          </ac:cxnSpMkLst>
        </pc:cxnChg>
      </pc:sldChg>
      <pc:sldChg chg="addSp delSp modSp add del mod ord modAnim">
        <pc:chgData name="Stewart Gale" userId="3647ddd2-6040-41ae-a96d-232c23482af8" providerId="ADAL" clId="{E1443A9B-3988-4BE1-A958-03ACC807C1E9}" dt="2023-09-01T03:08:23.288" v="846" actId="47"/>
        <pc:sldMkLst>
          <pc:docMk/>
          <pc:sldMk cId="372013785" sldId="663"/>
        </pc:sldMkLst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372013785" sldId="663"/>
            <ac:spMk id="3" creationId="{00000000-0000-0000-0000-000000000000}"/>
          </ac:spMkLst>
        </pc:spChg>
        <pc:spChg chg="add mod">
          <ac:chgData name="Stewart Gale" userId="3647ddd2-6040-41ae-a96d-232c23482af8" providerId="ADAL" clId="{E1443A9B-3988-4BE1-A958-03ACC807C1E9}" dt="2023-08-31T13:14:14.190" v="414"/>
          <ac:spMkLst>
            <pc:docMk/>
            <pc:sldMk cId="372013785" sldId="663"/>
            <ac:spMk id="10" creationId="{692AFBAF-439D-6512-D4BD-5EA6D31F8B3A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372013785" sldId="663"/>
            <ac:spMk id="11" creationId="{00000000-0000-0000-0000-000000000000}"/>
          </ac:spMkLst>
        </pc:spChg>
        <pc:spChg chg="del">
          <ac:chgData name="Stewart Gale" userId="3647ddd2-6040-41ae-a96d-232c23482af8" providerId="ADAL" clId="{E1443A9B-3988-4BE1-A958-03ACC807C1E9}" dt="2022-06-20T03:17:00.306" v="197" actId="478"/>
          <ac:spMkLst>
            <pc:docMk/>
            <pc:sldMk cId="372013785" sldId="663"/>
            <ac:spMk id="13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372013785" sldId="663"/>
            <ac:spMk id="21" creationId="{3B2D9322-FA0E-7AE1-2642-EBC22D43A721}"/>
          </ac:spMkLst>
        </pc:spChg>
        <pc:grpChg chg="del mod">
          <ac:chgData name="Stewart Gale" userId="3647ddd2-6040-41ae-a96d-232c23482af8" providerId="ADAL" clId="{E1443A9B-3988-4BE1-A958-03ACC807C1E9}" dt="2023-09-01T03:08:21.443" v="845" actId="478"/>
          <ac:grpSpMkLst>
            <pc:docMk/>
            <pc:sldMk cId="372013785" sldId="663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E1443A9B-3988-4BE1-A958-03ACC807C1E9}" dt="2023-08-31T13:14:14.190" v="414"/>
          <ac:picMkLst>
            <pc:docMk/>
            <pc:sldMk cId="372013785" sldId="663"/>
            <ac:picMk id="12" creationId="{4EE8779B-B4CA-C73D-7AEB-60018F659688}"/>
          </ac:picMkLst>
        </pc:picChg>
        <pc:picChg chg="mod">
          <ac:chgData name="Stewart Gale" userId="3647ddd2-6040-41ae-a96d-232c23482af8" providerId="ADAL" clId="{E1443A9B-3988-4BE1-A958-03ACC807C1E9}" dt="2023-08-31T13:14:14.190" v="414"/>
          <ac:picMkLst>
            <pc:docMk/>
            <pc:sldMk cId="372013785" sldId="663"/>
            <ac:picMk id="16" creationId="{8ABF458A-F4BE-8111-EACD-479E50B37CB4}"/>
          </ac:picMkLst>
        </pc:picChg>
        <pc:cxnChg chg="mod">
          <ac:chgData name="Stewart Gale" userId="3647ddd2-6040-41ae-a96d-232c23482af8" providerId="ADAL" clId="{E1443A9B-3988-4BE1-A958-03ACC807C1E9}" dt="2023-08-31T13:14:14.190" v="414"/>
          <ac:cxnSpMkLst>
            <pc:docMk/>
            <pc:sldMk cId="372013785" sldId="663"/>
            <ac:cxnSpMk id="4" creationId="{00000000-0000-0000-0000-000000000000}"/>
          </ac:cxnSpMkLst>
        </pc:cxnChg>
      </pc:sldChg>
      <pc:sldChg chg="delSp modSp add del mod">
        <pc:chgData name="Stewart Gale" userId="3647ddd2-6040-41ae-a96d-232c23482af8" providerId="ADAL" clId="{E1443A9B-3988-4BE1-A958-03ACC807C1E9}" dt="2023-09-01T03:11:25.239" v="879" actId="47"/>
        <pc:sldMkLst>
          <pc:docMk/>
          <pc:sldMk cId="1504947119" sldId="664"/>
        </pc:sldMkLst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1504947119" sldId="664"/>
            <ac:spMk id="3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1504947119" sldId="664"/>
            <ac:spMk id="11" creationId="{00000000-0000-0000-0000-000000000000}"/>
          </ac:spMkLst>
        </pc:spChg>
        <pc:spChg chg="del mod">
          <ac:chgData name="Stewart Gale" userId="3647ddd2-6040-41ae-a96d-232c23482af8" providerId="ADAL" clId="{E1443A9B-3988-4BE1-A958-03ACC807C1E9}" dt="2023-09-01T03:10:09.924" v="868"/>
          <ac:spMkLst>
            <pc:docMk/>
            <pc:sldMk cId="1504947119" sldId="664"/>
            <ac:spMk id="13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1504947119" sldId="664"/>
            <ac:spMk id="21" creationId="{3B2D9322-FA0E-7AE1-2642-EBC22D43A721}"/>
          </ac:spMkLst>
        </pc:spChg>
        <pc:grpChg chg="del mod">
          <ac:chgData name="Stewart Gale" userId="3647ddd2-6040-41ae-a96d-232c23482af8" providerId="ADAL" clId="{E1443A9B-3988-4BE1-A958-03ACC807C1E9}" dt="2023-09-01T03:11:23.817" v="878" actId="478"/>
          <ac:grpSpMkLst>
            <pc:docMk/>
            <pc:sldMk cId="1504947119" sldId="664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E1443A9B-3988-4BE1-A958-03ACC807C1E9}" dt="2023-08-31T13:14:14.190" v="414"/>
          <ac:picMkLst>
            <pc:docMk/>
            <pc:sldMk cId="1504947119" sldId="664"/>
            <ac:picMk id="12" creationId="{4EE8779B-B4CA-C73D-7AEB-60018F659688}"/>
          </ac:picMkLst>
        </pc:picChg>
        <pc:picChg chg="mod">
          <ac:chgData name="Stewart Gale" userId="3647ddd2-6040-41ae-a96d-232c23482af8" providerId="ADAL" clId="{E1443A9B-3988-4BE1-A958-03ACC807C1E9}" dt="2023-08-31T13:14:14.190" v="414"/>
          <ac:picMkLst>
            <pc:docMk/>
            <pc:sldMk cId="1504947119" sldId="664"/>
            <ac:picMk id="16" creationId="{8ABF458A-F4BE-8111-EACD-479E50B37CB4}"/>
          </ac:picMkLst>
        </pc:picChg>
        <pc:cxnChg chg="mod">
          <ac:chgData name="Stewart Gale" userId="3647ddd2-6040-41ae-a96d-232c23482af8" providerId="ADAL" clId="{E1443A9B-3988-4BE1-A958-03ACC807C1E9}" dt="2023-08-31T13:14:14.190" v="414"/>
          <ac:cxnSpMkLst>
            <pc:docMk/>
            <pc:sldMk cId="1504947119" sldId="664"/>
            <ac:cxnSpMk id="4" creationId="{00000000-0000-0000-0000-000000000000}"/>
          </ac:cxnSpMkLst>
        </pc:cxnChg>
      </pc:sldChg>
      <pc:sldChg chg="modSp add del mod">
        <pc:chgData name="Stewart Gale" userId="3647ddd2-6040-41ae-a96d-232c23482af8" providerId="ADAL" clId="{E1443A9B-3988-4BE1-A958-03ACC807C1E9}" dt="2023-09-01T03:12:45.041" v="893" actId="47"/>
        <pc:sldMkLst>
          <pc:docMk/>
          <pc:sldMk cId="1339762013" sldId="665"/>
        </pc:sldMkLst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1339762013" sldId="665"/>
            <ac:spMk id="3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1339762013" sldId="665"/>
            <ac:spMk id="11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9-01T03:11:57.688" v="884" actId="113"/>
          <ac:spMkLst>
            <pc:docMk/>
            <pc:sldMk cId="1339762013" sldId="665"/>
            <ac:spMk id="13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1339762013" sldId="665"/>
            <ac:spMk id="21" creationId="{3B2D9322-FA0E-7AE1-2642-EBC22D43A721}"/>
          </ac:spMkLst>
        </pc:spChg>
        <pc:grpChg chg="mod">
          <ac:chgData name="Stewart Gale" userId="3647ddd2-6040-41ae-a96d-232c23482af8" providerId="ADAL" clId="{E1443A9B-3988-4BE1-A958-03ACC807C1E9}" dt="2023-08-31T13:14:14.190" v="414"/>
          <ac:grpSpMkLst>
            <pc:docMk/>
            <pc:sldMk cId="1339762013" sldId="665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E1443A9B-3988-4BE1-A958-03ACC807C1E9}" dt="2023-08-31T13:14:14.190" v="414"/>
          <ac:picMkLst>
            <pc:docMk/>
            <pc:sldMk cId="1339762013" sldId="665"/>
            <ac:picMk id="12" creationId="{4EE8779B-B4CA-C73D-7AEB-60018F659688}"/>
          </ac:picMkLst>
        </pc:picChg>
        <pc:picChg chg="mod">
          <ac:chgData name="Stewart Gale" userId="3647ddd2-6040-41ae-a96d-232c23482af8" providerId="ADAL" clId="{E1443A9B-3988-4BE1-A958-03ACC807C1E9}" dt="2023-08-31T13:14:14.190" v="414"/>
          <ac:picMkLst>
            <pc:docMk/>
            <pc:sldMk cId="1339762013" sldId="665"/>
            <ac:picMk id="16" creationId="{8ABF458A-F4BE-8111-EACD-479E50B37CB4}"/>
          </ac:picMkLst>
        </pc:picChg>
        <pc:cxnChg chg="mod">
          <ac:chgData name="Stewart Gale" userId="3647ddd2-6040-41ae-a96d-232c23482af8" providerId="ADAL" clId="{E1443A9B-3988-4BE1-A958-03ACC807C1E9}" dt="2023-08-31T13:14:14.190" v="414"/>
          <ac:cxnSpMkLst>
            <pc:docMk/>
            <pc:sldMk cId="1339762013" sldId="665"/>
            <ac:cxnSpMk id="4" creationId="{00000000-0000-0000-0000-000000000000}"/>
          </ac:cxnSpMkLst>
        </pc:cxnChg>
      </pc:sldChg>
      <pc:sldChg chg="addSp delSp modSp add mod ord delAnim modAnim">
        <pc:chgData name="Stewart Gale" userId="3647ddd2-6040-41ae-a96d-232c23482af8" providerId="ADAL" clId="{E1443A9B-3988-4BE1-A958-03ACC807C1E9}" dt="2024-06-03T05:10:28.549" v="1849" actId="20577"/>
        <pc:sldMkLst>
          <pc:docMk/>
          <pc:sldMk cId="2959452244" sldId="666"/>
        </pc:sldMkLst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k cId="2959452244" sldId="666"/>
            <ac:spMk id="3" creationId="{00000000-0000-0000-0000-000000000000}"/>
          </ac:spMkLst>
        </pc:spChg>
        <pc:spChg chg="del mod">
          <ac:chgData name="Stewart Gale" userId="3647ddd2-6040-41ae-a96d-232c23482af8" providerId="ADAL" clId="{E1443A9B-3988-4BE1-A958-03ACC807C1E9}" dt="2022-06-20T03:21:56.291" v="280" actId="478"/>
          <ac:spMkLst>
            <pc:docMk/>
            <pc:sldMk cId="2959452244" sldId="666"/>
            <ac:spMk id="5" creationId="{00000000-0000-0000-0000-000000000000}"/>
          </ac:spMkLst>
        </pc:spChg>
        <pc:spChg chg="add mod">
          <ac:chgData name="Stewart Gale" userId="3647ddd2-6040-41ae-a96d-232c23482af8" providerId="ADAL" clId="{E1443A9B-3988-4BE1-A958-03ACC807C1E9}" dt="2024-06-03T05:10:28.549" v="1849" actId="20577"/>
          <ac:spMkLst>
            <pc:docMk/>
            <pc:sldMk cId="2959452244" sldId="666"/>
            <ac:spMk id="5" creationId="{54A8D225-DDA8-E2BA-054A-02E7CEB6792C}"/>
          </ac:spMkLst>
        </pc:spChg>
        <pc:spChg chg="mod">
          <ac:chgData name="Stewart Gale" userId="3647ddd2-6040-41ae-a96d-232c23482af8" providerId="ADAL" clId="{E1443A9B-3988-4BE1-A958-03ACC807C1E9}" dt="2023-09-01T07:03:08.753" v="1563" actId="1076"/>
          <ac:spMkLst>
            <pc:docMk/>
            <pc:sldMk cId="2959452244" sldId="666"/>
            <ac:spMk id="7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9-01T07:02:55.993" v="1558" actId="1076"/>
          <ac:spMkLst>
            <pc:docMk/>
            <pc:sldMk cId="2959452244" sldId="666"/>
            <ac:spMk id="8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9-01T06:20:55.061" v="1399" actId="1076"/>
          <ac:spMkLst>
            <pc:docMk/>
            <pc:sldMk cId="2959452244" sldId="666"/>
            <ac:spMk id="9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9-01T07:02:26.264" v="1547" actId="1076"/>
          <ac:spMkLst>
            <pc:docMk/>
            <pc:sldMk cId="2959452244" sldId="666"/>
            <ac:spMk id="10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9-01T07:02:54.073" v="1557" actId="1076"/>
          <ac:spMkLst>
            <pc:docMk/>
            <pc:sldMk cId="2959452244" sldId="666"/>
            <ac:spMk id="11" creationId="{00000000-0000-0000-0000-000000000000}"/>
          </ac:spMkLst>
        </pc:spChg>
        <pc:grpChg chg="del mod">
          <ac:chgData name="Stewart Gale" userId="3647ddd2-6040-41ae-a96d-232c23482af8" providerId="ADAL" clId="{E1443A9B-3988-4BE1-A958-03ACC807C1E9}" dt="2023-09-01T06:11:52.380" v="1136" actId="478"/>
          <ac:grpSpMkLst>
            <pc:docMk/>
            <pc:sldMk cId="2959452244" sldId="666"/>
            <ac:grpSpMk id="2" creationId="{00000000-0000-0000-0000-000000000000}"/>
          </ac:grpSpMkLst>
        </pc:grpChg>
        <pc:picChg chg="del mod">
          <ac:chgData name="Stewart Gale" userId="3647ddd2-6040-41ae-a96d-232c23482af8" providerId="ADAL" clId="{E1443A9B-3988-4BE1-A958-03ACC807C1E9}" dt="2023-09-01T06:56:07.359" v="1413" actId="478"/>
          <ac:picMkLst>
            <pc:docMk/>
            <pc:sldMk cId="2959452244" sldId="666"/>
            <ac:picMk id="6" creationId="{00000000-0000-0000-0000-000000000000}"/>
          </ac:picMkLst>
        </pc:picChg>
        <pc:cxnChg chg="mod">
          <ac:chgData name="Stewart Gale" userId="3647ddd2-6040-41ae-a96d-232c23482af8" providerId="ADAL" clId="{E1443A9B-3988-4BE1-A958-03ACC807C1E9}" dt="2023-08-31T13:14:14.190" v="414"/>
          <ac:cxnSpMkLst>
            <pc:docMk/>
            <pc:sldMk cId="2959452244" sldId="666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E1443A9B-3988-4BE1-A958-03ACC807C1E9}" dt="2023-09-01T07:03:38.034" v="1571" actId="692"/>
          <ac:cxnSpMkLst>
            <pc:docMk/>
            <pc:sldMk cId="2959452244" sldId="666"/>
            <ac:cxnSpMk id="13" creationId="{A6F22E87-FC51-3E1B-44ED-3143F58D88E2}"/>
          </ac:cxnSpMkLst>
        </pc:cxnChg>
      </pc:sldChg>
      <pc:sldChg chg="add del">
        <pc:chgData name="Stewart Gale" userId="3647ddd2-6040-41ae-a96d-232c23482af8" providerId="ADAL" clId="{E1443A9B-3988-4BE1-A958-03ACC807C1E9}" dt="2023-08-31T13:20:59.267" v="612" actId="47"/>
        <pc:sldMkLst>
          <pc:docMk/>
          <pc:sldMk cId="1756544749" sldId="667"/>
        </pc:sldMkLst>
      </pc:sldChg>
      <pc:sldChg chg="addSp delSp modSp new del mod">
        <pc:chgData name="Stewart Gale" userId="3647ddd2-6040-41ae-a96d-232c23482af8" providerId="ADAL" clId="{E1443A9B-3988-4BE1-A958-03ACC807C1E9}" dt="2022-06-20T04:36:45.215" v="404" actId="2696"/>
        <pc:sldMkLst>
          <pc:docMk/>
          <pc:sldMk cId="1892656023" sldId="667"/>
        </pc:sldMkLst>
        <pc:picChg chg="add del">
          <ac:chgData name="Stewart Gale" userId="3647ddd2-6040-41ae-a96d-232c23482af8" providerId="ADAL" clId="{E1443A9B-3988-4BE1-A958-03ACC807C1E9}" dt="2022-06-20T04:30:37.639" v="397" actId="478"/>
          <ac:picMkLst>
            <pc:docMk/>
            <pc:sldMk cId="1892656023" sldId="667"/>
            <ac:picMk id="3" creationId="{315F23A4-34B8-1DC0-75F5-A165C3CDCC96}"/>
          </ac:picMkLst>
        </pc:picChg>
        <pc:picChg chg="add mod modCrop">
          <ac:chgData name="Stewart Gale" userId="3647ddd2-6040-41ae-a96d-232c23482af8" providerId="ADAL" clId="{E1443A9B-3988-4BE1-A958-03ACC807C1E9}" dt="2022-06-20T04:30:57.438" v="402" actId="1076"/>
          <ac:picMkLst>
            <pc:docMk/>
            <pc:sldMk cId="1892656023" sldId="667"/>
            <ac:picMk id="5" creationId="{F7BBC8EF-9F9A-A3F0-05D5-649ED9C8E7C5}"/>
          </ac:picMkLst>
        </pc:picChg>
        <pc:inkChg chg="add">
          <ac:chgData name="Stewart Gale" userId="3647ddd2-6040-41ae-a96d-232c23482af8" providerId="ADAL" clId="{E1443A9B-3988-4BE1-A958-03ACC807C1E9}" dt="2022-06-20T04:36:37.476" v="403"/>
          <ac:inkMkLst>
            <pc:docMk/>
            <pc:sldMk cId="1892656023" sldId="667"/>
            <ac:inkMk id="6" creationId="{468DD33C-F8D5-EAD4-E6C3-FAD7807314BC}"/>
          </ac:inkMkLst>
        </pc:inkChg>
      </pc:sldChg>
      <pc:sldChg chg="addSp delSp modSp new mod delAnim modAnim">
        <pc:chgData name="Stewart Gale" userId="3647ddd2-6040-41ae-a96d-232c23482af8" providerId="ADAL" clId="{E1443A9B-3988-4BE1-A958-03ACC807C1E9}" dt="2023-09-01T07:15:31.813" v="1812"/>
        <pc:sldMkLst>
          <pc:docMk/>
          <pc:sldMk cId="3460324404" sldId="668"/>
        </pc:sldMkLst>
        <pc:spChg chg="add del mod">
          <ac:chgData name="Stewart Gale" userId="3647ddd2-6040-41ae-a96d-232c23482af8" providerId="ADAL" clId="{E1443A9B-3988-4BE1-A958-03ACC807C1E9}" dt="2023-08-31T13:16:21" v="449" actId="21"/>
          <ac:spMkLst>
            <pc:docMk/>
            <pc:sldMk cId="3460324404" sldId="668"/>
            <ac:spMk id="3" creationId="{9FEE129C-75FE-F359-4090-801B7F4C62F9}"/>
          </ac:spMkLst>
        </pc:spChg>
        <pc:spChg chg="add del mod">
          <ac:chgData name="Stewart Gale" userId="3647ddd2-6040-41ae-a96d-232c23482af8" providerId="ADAL" clId="{E1443A9B-3988-4BE1-A958-03ACC807C1E9}" dt="2023-08-31T13:16:21" v="449" actId="21"/>
          <ac:spMkLst>
            <pc:docMk/>
            <pc:sldMk cId="3460324404" sldId="668"/>
            <ac:spMk id="4" creationId="{54D1D3B8-339C-96E7-C843-791280974B71}"/>
          </ac:spMkLst>
        </pc:spChg>
        <pc:spChg chg="add mod">
          <ac:chgData name="Stewart Gale" userId="3647ddd2-6040-41ae-a96d-232c23482af8" providerId="ADAL" clId="{E1443A9B-3988-4BE1-A958-03ACC807C1E9}" dt="2023-08-31T13:18:49.300" v="544" actId="1076"/>
          <ac:spMkLst>
            <pc:docMk/>
            <pc:sldMk cId="3460324404" sldId="668"/>
            <ac:spMk id="5" creationId="{F0374097-8F7F-6AFE-D269-4C5DD5AFAC00}"/>
          </ac:spMkLst>
        </pc:spChg>
        <pc:spChg chg="add mod">
          <ac:chgData name="Stewart Gale" userId="3647ddd2-6040-41ae-a96d-232c23482af8" providerId="ADAL" clId="{E1443A9B-3988-4BE1-A958-03ACC807C1E9}" dt="2023-08-31T13:18:49.300" v="544" actId="1076"/>
          <ac:spMkLst>
            <pc:docMk/>
            <pc:sldMk cId="3460324404" sldId="668"/>
            <ac:spMk id="6" creationId="{D69FBA2B-0CA9-5299-AF5A-E8F9822513B2}"/>
          </ac:spMkLst>
        </pc:spChg>
        <pc:spChg chg="add del mod">
          <ac:chgData name="Stewart Gale" userId="3647ddd2-6040-41ae-a96d-232c23482af8" providerId="ADAL" clId="{E1443A9B-3988-4BE1-A958-03ACC807C1E9}" dt="2023-08-31T13:19:10.202" v="548" actId="478"/>
          <ac:spMkLst>
            <pc:docMk/>
            <pc:sldMk cId="3460324404" sldId="668"/>
            <ac:spMk id="7" creationId="{2946CB0B-4890-9562-13D3-C5F4B6FADB05}"/>
          </ac:spMkLst>
        </pc:spChg>
        <pc:spChg chg="add mod">
          <ac:chgData name="Stewart Gale" userId="3647ddd2-6040-41ae-a96d-232c23482af8" providerId="ADAL" clId="{E1443A9B-3988-4BE1-A958-03ACC807C1E9}" dt="2023-08-31T13:20:52.025" v="608" actId="1076"/>
          <ac:spMkLst>
            <pc:docMk/>
            <pc:sldMk cId="3460324404" sldId="668"/>
            <ac:spMk id="8" creationId="{D4C1B903-E636-EAA4-8705-D675232F243F}"/>
          </ac:spMkLst>
        </pc:spChg>
        <pc:spChg chg="add mod">
          <ac:chgData name="Stewart Gale" userId="3647ddd2-6040-41ae-a96d-232c23482af8" providerId="ADAL" clId="{E1443A9B-3988-4BE1-A958-03ACC807C1E9}" dt="2023-08-31T13:20:49.105" v="607" actId="1076"/>
          <ac:spMkLst>
            <pc:docMk/>
            <pc:sldMk cId="3460324404" sldId="668"/>
            <ac:spMk id="9" creationId="{8D9A299B-982E-DFCF-DA37-E05CDF72D457}"/>
          </ac:spMkLst>
        </pc:spChg>
        <pc:picChg chg="add mod modCrop">
          <ac:chgData name="Stewart Gale" userId="3647ddd2-6040-41ae-a96d-232c23482af8" providerId="ADAL" clId="{E1443A9B-3988-4BE1-A958-03ACC807C1E9}" dt="2023-08-31T13:18:49.300" v="544" actId="1076"/>
          <ac:picMkLst>
            <pc:docMk/>
            <pc:sldMk cId="3460324404" sldId="668"/>
            <ac:picMk id="2" creationId="{7DC6FBB1-5FF6-B82A-5A79-E723EA72176F}"/>
          </ac:picMkLst>
        </pc:picChg>
      </pc:sldChg>
      <pc:sldChg chg="add ord modAnim">
        <pc:chgData name="Stewart Gale" userId="3647ddd2-6040-41ae-a96d-232c23482af8" providerId="ADAL" clId="{E1443A9B-3988-4BE1-A958-03ACC807C1E9}" dt="2023-09-01T07:15:43.749" v="1813"/>
        <pc:sldMkLst>
          <pc:docMk/>
          <pc:sldMk cId="660349433" sldId="669"/>
        </pc:sldMkLst>
      </pc:sldChg>
      <pc:sldChg chg="addSp delSp modSp add mod delAnim modAnim">
        <pc:chgData name="Stewart Gale" userId="3647ddd2-6040-41ae-a96d-232c23482af8" providerId="ADAL" clId="{E1443A9B-3988-4BE1-A958-03ACC807C1E9}" dt="2023-09-01T03:10:58.526" v="877" actId="20577"/>
        <pc:sldMkLst>
          <pc:docMk/>
          <pc:sldMk cId="3677307283" sldId="670"/>
        </pc:sldMkLst>
        <pc:spChg chg="add mod">
          <ac:chgData name="Stewart Gale" userId="3647ddd2-6040-41ae-a96d-232c23482af8" providerId="ADAL" clId="{E1443A9B-3988-4BE1-A958-03ACC807C1E9}" dt="2023-08-31T13:29:21.356" v="715" actId="1076"/>
          <ac:spMkLst>
            <pc:docMk/>
            <pc:sldMk cId="3677307283" sldId="670"/>
            <ac:spMk id="2" creationId="{DE74F8B3-EB9D-2B83-AA7E-2C0505218751}"/>
          </ac:spMkLst>
        </pc:spChg>
        <pc:spChg chg="mod">
          <ac:chgData name="Stewart Gale" userId="3647ddd2-6040-41ae-a96d-232c23482af8" providerId="ADAL" clId="{E1443A9B-3988-4BE1-A958-03ACC807C1E9}" dt="2023-09-01T03:10:58.526" v="877" actId="20577"/>
          <ac:spMkLst>
            <pc:docMk/>
            <pc:sldMk cId="3677307283" sldId="670"/>
            <ac:spMk id="5" creationId="{47B5705C-3B3F-116E-0A63-E63FE7308CD9}"/>
          </ac:spMkLst>
        </pc:spChg>
        <pc:spChg chg="del">
          <ac:chgData name="Stewart Gale" userId="3647ddd2-6040-41ae-a96d-232c23482af8" providerId="ADAL" clId="{E1443A9B-3988-4BE1-A958-03ACC807C1E9}" dt="2023-08-31T13:27:56.319" v="697" actId="478"/>
          <ac:spMkLst>
            <pc:docMk/>
            <pc:sldMk cId="3677307283" sldId="670"/>
            <ac:spMk id="21" creationId="{3B2D9322-FA0E-7AE1-2642-EBC22D43A721}"/>
          </ac:spMkLst>
        </pc:spChg>
        <pc:picChg chg="add del mod">
          <ac:chgData name="Stewart Gale" userId="3647ddd2-6040-41ae-a96d-232c23482af8" providerId="ADAL" clId="{E1443A9B-3988-4BE1-A958-03ACC807C1E9}" dt="2023-09-01T03:06:51.214" v="830"/>
          <ac:picMkLst>
            <pc:docMk/>
            <pc:sldMk cId="3677307283" sldId="670"/>
            <ac:picMk id="3" creationId="{36DC789C-5BB5-BCE7-7DFB-9CAEBD8C88E9}"/>
          </ac:picMkLst>
        </pc:picChg>
        <pc:picChg chg="add del mod">
          <ac:chgData name="Stewart Gale" userId="3647ddd2-6040-41ae-a96d-232c23482af8" providerId="ADAL" clId="{E1443A9B-3988-4BE1-A958-03ACC807C1E9}" dt="2023-09-01T03:06:51.214" v="830"/>
          <ac:picMkLst>
            <pc:docMk/>
            <pc:sldMk cId="3677307283" sldId="670"/>
            <ac:picMk id="4" creationId="{99F61821-2F62-B53C-3E55-CD981AD50B36}"/>
          </ac:picMkLst>
        </pc:picChg>
        <pc:picChg chg="add mod">
          <ac:chgData name="Stewart Gale" userId="3647ddd2-6040-41ae-a96d-232c23482af8" providerId="ADAL" clId="{E1443A9B-3988-4BE1-A958-03ACC807C1E9}" dt="2023-09-01T03:06:58.396" v="832" actId="1076"/>
          <ac:picMkLst>
            <pc:docMk/>
            <pc:sldMk cId="3677307283" sldId="670"/>
            <ac:picMk id="6" creationId="{2A1CED69-8187-9745-7A95-623AE6CA2CF0}"/>
          </ac:picMkLst>
        </pc:picChg>
        <pc:picChg chg="del">
          <ac:chgData name="Stewart Gale" userId="3647ddd2-6040-41ae-a96d-232c23482af8" providerId="ADAL" clId="{E1443A9B-3988-4BE1-A958-03ACC807C1E9}" dt="2023-09-01T03:06:47.062" v="828" actId="478"/>
          <ac:picMkLst>
            <pc:docMk/>
            <pc:sldMk cId="3677307283" sldId="670"/>
            <ac:picMk id="12" creationId="{4EE8779B-B4CA-C73D-7AEB-60018F659688}"/>
          </ac:picMkLst>
        </pc:picChg>
        <pc:picChg chg="del mod">
          <ac:chgData name="Stewart Gale" userId="3647ddd2-6040-41ae-a96d-232c23482af8" providerId="ADAL" clId="{E1443A9B-3988-4BE1-A958-03ACC807C1E9}" dt="2023-09-01T03:06:47.062" v="828" actId="478"/>
          <ac:picMkLst>
            <pc:docMk/>
            <pc:sldMk cId="3677307283" sldId="670"/>
            <ac:picMk id="16" creationId="{8ABF458A-F4BE-8111-EACD-479E50B37CB4}"/>
          </ac:picMkLst>
        </pc:picChg>
      </pc:sldChg>
      <pc:sldChg chg="addSp modSp new mod">
        <pc:chgData name="Stewart Gale" userId="3647ddd2-6040-41ae-a96d-232c23482af8" providerId="ADAL" clId="{E1443A9B-3988-4BE1-A958-03ACC807C1E9}" dt="2023-09-01T03:06:21.816" v="825" actId="1076"/>
        <pc:sldMkLst>
          <pc:docMk/>
          <pc:sldMk cId="4135020612" sldId="671"/>
        </pc:sldMkLst>
        <pc:spChg chg="add mod">
          <ac:chgData name="Stewart Gale" userId="3647ddd2-6040-41ae-a96d-232c23482af8" providerId="ADAL" clId="{E1443A9B-3988-4BE1-A958-03ACC807C1E9}" dt="2023-09-01T03:06:16.874" v="822" actId="1076"/>
          <ac:spMkLst>
            <pc:docMk/>
            <pc:sldMk cId="4135020612" sldId="671"/>
            <ac:spMk id="3" creationId="{830A9B5D-D7F4-08BD-07D4-51AF5C1F3D6C}"/>
          </ac:spMkLst>
        </pc:spChg>
        <pc:picChg chg="add mod">
          <ac:chgData name="Stewart Gale" userId="3647ddd2-6040-41ae-a96d-232c23482af8" providerId="ADAL" clId="{E1443A9B-3988-4BE1-A958-03ACC807C1E9}" dt="2023-09-01T03:06:21.816" v="825" actId="1076"/>
          <ac:picMkLst>
            <pc:docMk/>
            <pc:sldMk cId="4135020612" sldId="671"/>
            <ac:picMk id="2" creationId="{9A583F8A-22B4-19F2-B932-AB81E33FB12E}"/>
          </ac:picMkLst>
        </pc:picChg>
      </pc:sldChg>
      <pc:sldChg chg="modSp add del mod">
        <pc:chgData name="Stewart Gale" userId="3647ddd2-6040-41ae-a96d-232c23482af8" providerId="ADAL" clId="{E1443A9B-3988-4BE1-A958-03ACC807C1E9}" dt="2023-09-01T03:08:16.672" v="843" actId="1076"/>
        <pc:sldMkLst>
          <pc:docMk/>
          <pc:sldMk cId="1490582178" sldId="672"/>
        </pc:sldMkLst>
        <pc:spChg chg="mod">
          <ac:chgData name="Stewart Gale" userId="3647ddd2-6040-41ae-a96d-232c23482af8" providerId="ADAL" clId="{E1443A9B-3988-4BE1-A958-03ACC807C1E9}" dt="2023-09-01T03:08:16.672" v="843" actId="1076"/>
          <ac:spMkLst>
            <pc:docMk/>
            <pc:sldMk cId="1490582178" sldId="672"/>
            <ac:spMk id="5" creationId="{47B5705C-3B3F-116E-0A63-E63FE7308CD9}"/>
          </ac:spMkLst>
        </pc:spChg>
      </pc:sldChg>
      <pc:sldChg chg="modSp add mod">
        <pc:chgData name="Stewart Gale" userId="3647ddd2-6040-41ae-a96d-232c23482af8" providerId="ADAL" clId="{E1443A9B-3988-4BE1-A958-03ACC807C1E9}" dt="2023-09-01T03:09:37.720" v="863" actId="2711"/>
        <pc:sldMkLst>
          <pc:docMk/>
          <pc:sldMk cId="2411978298" sldId="673"/>
        </pc:sldMkLst>
        <pc:spChg chg="mod">
          <ac:chgData name="Stewart Gale" userId="3647ddd2-6040-41ae-a96d-232c23482af8" providerId="ADAL" clId="{E1443A9B-3988-4BE1-A958-03ACC807C1E9}" dt="2023-09-01T03:09:37.720" v="863" actId="2711"/>
          <ac:spMkLst>
            <pc:docMk/>
            <pc:sldMk cId="2411978298" sldId="673"/>
            <ac:spMk id="5" creationId="{47B5705C-3B3F-116E-0A63-E63FE7308CD9}"/>
          </ac:spMkLst>
        </pc:spChg>
      </pc:sldChg>
      <pc:sldChg chg="modSp add mod ord">
        <pc:chgData name="Stewart Gale" userId="3647ddd2-6040-41ae-a96d-232c23482af8" providerId="ADAL" clId="{E1443A9B-3988-4BE1-A958-03ACC807C1E9}" dt="2023-09-01T03:11:47.074" v="883" actId="20577"/>
        <pc:sldMkLst>
          <pc:docMk/>
          <pc:sldMk cId="384313730" sldId="674"/>
        </pc:sldMkLst>
        <pc:spChg chg="mod">
          <ac:chgData name="Stewart Gale" userId="3647ddd2-6040-41ae-a96d-232c23482af8" providerId="ADAL" clId="{E1443A9B-3988-4BE1-A958-03ACC807C1E9}" dt="2023-09-01T03:11:47.074" v="883" actId="20577"/>
          <ac:spMkLst>
            <pc:docMk/>
            <pc:sldMk cId="384313730" sldId="674"/>
            <ac:spMk id="5" creationId="{47B5705C-3B3F-116E-0A63-E63FE7308CD9}"/>
          </ac:spMkLst>
        </pc:spChg>
      </pc:sldChg>
      <pc:sldChg chg="modSp add mod">
        <pc:chgData name="Stewart Gale" userId="3647ddd2-6040-41ae-a96d-232c23482af8" providerId="ADAL" clId="{E1443A9B-3988-4BE1-A958-03ACC807C1E9}" dt="2023-09-01T03:12:37.457" v="892" actId="2711"/>
        <pc:sldMkLst>
          <pc:docMk/>
          <pc:sldMk cId="31978047" sldId="675"/>
        </pc:sldMkLst>
        <pc:spChg chg="mod">
          <ac:chgData name="Stewart Gale" userId="3647ddd2-6040-41ae-a96d-232c23482af8" providerId="ADAL" clId="{E1443A9B-3988-4BE1-A958-03ACC807C1E9}" dt="2023-09-01T03:12:37.457" v="892" actId="2711"/>
          <ac:spMkLst>
            <pc:docMk/>
            <pc:sldMk cId="31978047" sldId="675"/>
            <ac:spMk id="5" creationId="{47B5705C-3B3F-116E-0A63-E63FE7308CD9}"/>
          </ac:spMkLst>
        </pc:spChg>
        <pc:picChg chg="mod">
          <ac:chgData name="Stewart Gale" userId="3647ddd2-6040-41ae-a96d-232c23482af8" providerId="ADAL" clId="{E1443A9B-3988-4BE1-A958-03ACC807C1E9}" dt="2023-09-01T03:12:33.134" v="891" actId="1076"/>
          <ac:picMkLst>
            <pc:docMk/>
            <pc:sldMk cId="31978047" sldId="675"/>
            <ac:picMk id="6" creationId="{2A1CED69-8187-9745-7A95-623AE6CA2CF0}"/>
          </ac:picMkLst>
        </pc:picChg>
      </pc:sldChg>
      <pc:sldChg chg="add del">
        <pc:chgData name="Stewart Gale" userId="3647ddd2-6040-41ae-a96d-232c23482af8" providerId="ADAL" clId="{E1443A9B-3988-4BE1-A958-03ACC807C1E9}" dt="2023-09-01T06:11:24.821" v="1135" actId="47"/>
        <pc:sldMkLst>
          <pc:docMk/>
          <pc:sldMk cId="1992022722" sldId="676"/>
        </pc:sldMkLst>
      </pc:sldChg>
      <pc:sldChg chg="addSp modSp new mod modAnim">
        <pc:chgData name="Stewart Gale" userId="3647ddd2-6040-41ae-a96d-232c23482af8" providerId="ADAL" clId="{E1443A9B-3988-4BE1-A958-03ACC807C1E9}" dt="2023-09-01T06:17:33.230" v="1338"/>
        <pc:sldMkLst>
          <pc:docMk/>
          <pc:sldMk cId="2490671094" sldId="676"/>
        </pc:sldMkLst>
        <pc:spChg chg="add mod">
          <ac:chgData name="Stewart Gale" userId="3647ddd2-6040-41ae-a96d-232c23482af8" providerId="ADAL" clId="{E1443A9B-3988-4BE1-A958-03ACC807C1E9}" dt="2023-09-01T06:13:30.394" v="1242" actId="20577"/>
          <ac:spMkLst>
            <pc:docMk/>
            <pc:sldMk cId="2490671094" sldId="676"/>
            <ac:spMk id="2" creationId="{F6364309-76F3-075A-E627-EACEACFF556B}"/>
          </ac:spMkLst>
        </pc:spChg>
        <pc:spChg chg="add mod">
          <ac:chgData name="Stewart Gale" userId="3647ddd2-6040-41ae-a96d-232c23482af8" providerId="ADAL" clId="{E1443A9B-3988-4BE1-A958-03ACC807C1E9}" dt="2023-09-01T06:15:15.526" v="1304" actId="1076"/>
          <ac:spMkLst>
            <pc:docMk/>
            <pc:sldMk cId="2490671094" sldId="676"/>
            <ac:spMk id="3" creationId="{6B9515A7-A073-4BA9-6F99-E9DF5F529D31}"/>
          </ac:spMkLst>
        </pc:spChg>
        <pc:spChg chg="add mod">
          <ac:chgData name="Stewart Gale" userId="3647ddd2-6040-41ae-a96d-232c23482af8" providerId="ADAL" clId="{E1443A9B-3988-4BE1-A958-03ACC807C1E9}" dt="2023-09-01T06:15:03.619" v="1299" actId="1076"/>
          <ac:spMkLst>
            <pc:docMk/>
            <pc:sldMk cId="2490671094" sldId="676"/>
            <ac:spMk id="4" creationId="{D83E2DD1-D91C-A915-3837-7135DD287F03}"/>
          </ac:spMkLst>
        </pc:spChg>
      </pc:sldChg>
      <pc:sldChg chg="modSp add mod modAnim">
        <pc:chgData name="Stewart Gale" userId="3647ddd2-6040-41ae-a96d-232c23482af8" providerId="ADAL" clId="{E1443A9B-3988-4BE1-A958-03ACC807C1E9}" dt="2023-09-01T06:17:29.726" v="1337"/>
        <pc:sldMkLst>
          <pc:docMk/>
          <pc:sldMk cId="2075234790" sldId="677"/>
        </pc:sldMkLst>
        <pc:spChg chg="mod">
          <ac:chgData name="Stewart Gale" userId="3647ddd2-6040-41ae-a96d-232c23482af8" providerId="ADAL" clId="{E1443A9B-3988-4BE1-A958-03ACC807C1E9}" dt="2023-09-01T06:15:54.698" v="1315" actId="20577"/>
          <ac:spMkLst>
            <pc:docMk/>
            <pc:sldMk cId="2075234790" sldId="677"/>
            <ac:spMk id="2" creationId="{F6364309-76F3-075A-E627-EACEACFF556B}"/>
          </ac:spMkLst>
        </pc:spChg>
        <pc:spChg chg="mod">
          <ac:chgData name="Stewart Gale" userId="3647ddd2-6040-41ae-a96d-232c23482af8" providerId="ADAL" clId="{E1443A9B-3988-4BE1-A958-03ACC807C1E9}" dt="2023-09-01T06:16:20.166" v="1321" actId="1076"/>
          <ac:spMkLst>
            <pc:docMk/>
            <pc:sldMk cId="2075234790" sldId="677"/>
            <ac:spMk id="3" creationId="{6B9515A7-A073-4BA9-6F99-E9DF5F529D31}"/>
          </ac:spMkLst>
        </pc:spChg>
        <pc:spChg chg="mod">
          <ac:chgData name="Stewart Gale" userId="3647ddd2-6040-41ae-a96d-232c23482af8" providerId="ADAL" clId="{E1443A9B-3988-4BE1-A958-03ACC807C1E9}" dt="2023-09-01T06:16:20.166" v="1321" actId="1076"/>
          <ac:spMkLst>
            <pc:docMk/>
            <pc:sldMk cId="2075234790" sldId="677"/>
            <ac:spMk id="4" creationId="{D83E2DD1-D91C-A915-3837-7135DD287F03}"/>
          </ac:spMkLst>
        </pc:spChg>
      </pc:sldChg>
      <pc:sldChg chg="addSp modSp add mod ord modAnim">
        <pc:chgData name="Stewart Gale" userId="3647ddd2-6040-41ae-a96d-232c23482af8" providerId="ADAL" clId="{E1443A9B-3988-4BE1-A958-03ACC807C1E9}" dt="2023-09-01T07:16:36.883" v="1816"/>
        <pc:sldMkLst>
          <pc:docMk/>
          <pc:sldMk cId="4065441058" sldId="678"/>
        </pc:sldMkLst>
        <pc:spChg chg="mod">
          <ac:chgData name="Stewart Gale" userId="3647ddd2-6040-41ae-a96d-232c23482af8" providerId="ADAL" clId="{E1443A9B-3988-4BE1-A958-03ACC807C1E9}" dt="2023-09-01T06:16:52.454" v="1329" actId="20577"/>
          <ac:spMkLst>
            <pc:docMk/>
            <pc:sldMk cId="4065441058" sldId="678"/>
            <ac:spMk id="2" creationId="{F6364309-76F3-075A-E627-EACEACFF556B}"/>
          </ac:spMkLst>
        </pc:spChg>
        <pc:spChg chg="mod">
          <ac:chgData name="Stewart Gale" userId="3647ddd2-6040-41ae-a96d-232c23482af8" providerId="ADAL" clId="{E1443A9B-3988-4BE1-A958-03ACC807C1E9}" dt="2023-09-01T06:17:51.874" v="1347" actId="1035"/>
          <ac:spMkLst>
            <pc:docMk/>
            <pc:sldMk cId="4065441058" sldId="678"/>
            <ac:spMk id="3" creationId="{6B9515A7-A073-4BA9-6F99-E9DF5F529D31}"/>
          </ac:spMkLst>
        </pc:spChg>
        <pc:spChg chg="mod">
          <ac:chgData name="Stewart Gale" userId="3647ddd2-6040-41ae-a96d-232c23482af8" providerId="ADAL" clId="{E1443A9B-3988-4BE1-A958-03ACC807C1E9}" dt="2023-09-01T06:17:51.874" v="1347" actId="1035"/>
          <ac:spMkLst>
            <pc:docMk/>
            <pc:sldMk cId="4065441058" sldId="678"/>
            <ac:spMk id="4" creationId="{D83E2DD1-D91C-A915-3837-7135DD287F03}"/>
          </ac:spMkLst>
        </pc:spChg>
        <pc:spChg chg="add mod">
          <ac:chgData name="Stewart Gale" userId="3647ddd2-6040-41ae-a96d-232c23482af8" providerId="ADAL" clId="{E1443A9B-3988-4BE1-A958-03ACC807C1E9}" dt="2023-09-01T06:17:13.667" v="1334" actId="113"/>
          <ac:spMkLst>
            <pc:docMk/>
            <pc:sldMk cId="4065441058" sldId="678"/>
            <ac:spMk id="5" creationId="{65CF20D6-7754-8BFF-CDCE-AC0CA210D3CD}"/>
          </ac:spMkLst>
        </pc:spChg>
      </pc:sldChg>
      <pc:sldChg chg="addSp delSp modSp add mod delAnim modAnim">
        <pc:chgData name="Stewart Gale" userId="3647ddd2-6040-41ae-a96d-232c23482af8" providerId="ADAL" clId="{E1443A9B-3988-4BE1-A958-03ACC807C1E9}" dt="2024-06-03T05:08:40.283" v="1847" actId="20577"/>
        <pc:sldMkLst>
          <pc:docMk/>
          <pc:sldMk cId="774698124" sldId="679"/>
        </pc:sldMkLst>
        <pc:spChg chg="mod">
          <ac:chgData name="Stewart Gale" userId="3647ddd2-6040-41ae-a96d-232c23482af8" providerId="ADAL" clId="{E1443A9B-3988-4BE1-A958-03ACC807C1E9}" dt="2023-09-01T06:18:14.491" v="1350" actId="20577"/>
          <ac:spMkLst>
            <pc:docMk/>
            <pc:sldMk cId="774698124" sldId="679"/>
            <ac:spMk id="2" creationId="{F6364309-76F3-075A-E627-EACEACFF556B}"/>
          </ac:spMkLst>
        </pc:spChg>
        <pc:spChg chg="mod">
          <ac:chgData name="Stewart Gale" userId="3647ddd2-6040-41ae-a96d-232c23482af8" providerId="ADAL" clId="{E1443A9B-3988-4BE1-A958-03ACC807C1E9}" dt="2024-06-03T05:08:40.283" v="1847" actId="20577"/>
          <ac:spMkLst>
            <pc:docMk/>
            <pc:sldMk cId="774698124" sldId="679"/>
            <ac:spMk id="3" creationId="{6B9515A7-A073-4BA9-6F99-E9DF5F529D31}"/>
          </ac:spMkLst>
        </pc:spChg>
        <pc:spChg chg="mod">
          <ac:chgData name="Stewart Gale" userId="3647ddd2-6040-41ae-a96d-232c23482af8" providerId="ADAL" clId="{E1443A9B-3988-4BE1-A958-03ACC807C1E9}" dt="2023-09-01T06:19:25.105" v="1365" actId="1076"/>
          <ac:spMkLst>
            <pc:docMk/>
            <pc:sldMk cId="774698124" sldId="679"/>
            <ac:spMk id="4" creationId="{D83E2DD1-D91C-A915-3837-7135DD287F03}"/>
          </ac:spMkLst>
        </pc:spChg>
        <pc:spChg chg="del mod">
          <ac:chgData name="Stewart Gale" userId="3647ddd2-6040-41ae-a96d-232c23482af8" providerId="ADAL" clId="{E1443A9B-3988-4BE1-A958-03ACC807C1E9}" dt="2023-09-01T06:18:25.959" v="1352" actId="478"/>
          <ac:spMkLst>
            <pc:docMk/>
            <pc:sldMk cId="774698124" sldId="679"/>
            <ac:spMk id="5" creationId="{65CF20D6-7754-8BFF-CDCE-AC0CA210D3CD}"/>
          </ac:spMkLst>
        </pc:spChg>
        <pc:spChg chg="add mod">
          <ac:chgData name="Stewart Gale" userId="3647ddd2-6040-41ae-a96d-232c23482af8" providerId="ADAL" clId="{E1443A9B-3988-4BE1-A958-03ACC807C1E9}" dt="2023-09-01T06:18:35.572" v="1356" actId="1076"/>
          <ac:spMkLst>
            <pc:docMk/>
            <pc:sldMk cId="774698124" sldId="679"/>
            <ac:spMk id="6" creationId="{9C61D68F-30BE-8B8B-4E54-13EAEC36542A}"/>
          </ac:spMkLst>
        </pc:spChg>
      </pc:sldChg>
      <pc:sldChg chg="modSp add mod">
        <pc:chgData name="Stewart Gale" userId="3647ddd2-6040-41ae-a96d-232c23482af8" providerId="ADAL" clId="{E1443A9B-3988-4BE1-A958-03ACC807C1E9}" dt="2023-09-01T06:20:29.233" v="1389" actId="1076"/>
        <pc:sldMkLst>
          <pc:docMk/>
          <pc:sldMk cId="1173689409" sldId="680"/>
        </pc:sldMkLst>
        <pc:spChg chg="mod">
          <ac:chgData name="Stewart Gale" userId="3647ddd2-6040-41ae-a96d-232c23482af8" providerId="ADAL" clId="{E1443A9B-3988-4BE1-A958-03ACC807C1E9}" dt="2023-09-01T06:20:11.084" v="1381" actId="20577"/>
          <ac:spMkLst>
            <pc:docMk/>
            <pc:sldMk cId="1173689409" sldId="680"/>
            <ac:spMk id="2" creationId="{F6364309-76F3-075A-E627-EACEACFF556B}"/>
          </ac:spMkLst>
        </pc:spChg>
        <pc:spChg chg="mod">
          <ac:chgData name="Stewart Gale" userId="3647ddd2-6040-41ae-a96d-232c23482af8" providerId="ADAL" clId="{E1443A9B-3988-4BE1-A958-03ACC807C1E9}" dt="2023-09-01T06:20:26.896" v="1388" actId="1076"/>
          <ac:spMkLst>
            <pc:docMk/>
            <pc:sldMk cId="1173689409" sldId="680"/>
            <ac:spMk id="3" creationId="{6B9515A7-A073-4BA9-6F99-E9DF5F529D31}"/>
          </ac:spMkLst>
        </pc:spChg>
        <pc:spChg chg="mod">
          <ac:chgData name="Stewart Gale" userId="3647ddd2-6040-41ae-a96d-232c23482af8" providerId="ADAL" clId="{E1443A9B-3988-4BE1-A958-03ACC807C1E9}" dt="2023-09-01T06:20:29.233" v="1389" actId="1076"/>
          <ac:spMkLst>
            <pc:docMk/>
            <pc:sldMk cId="1173689409" sldId="680"/>
            <ac:spMk id="4" creationId="{D83E2DD1-D91C-A915-3837-7135DD287F03}"/>
          </ac:spMkLst>
        </pc:spChg>
        <pc:spChg chg="mod">
          <ac:chgData name="Stewart Gale" userId="3647ddd2-6040-41ae-a96d-232c23482af8" providerId="ADAL" clId="{E1443A9B-3988-4BE1-A958-03ACC807C1E9}" dt="2023-09-01T06:20:15.448" v="1383" actId="1076"/>
          <ac:spMkLst>
            <pc:docMk/>
            <pc:sldMk cId="1173689409" sldId="680"/>
            <ac:spMk id="6" creationId="{9C61D68F-30BE-8B8B-4E54-13EAEC36542A}"/>
          </ac:spMkLst>
        </pc:spChg>
      </pc:sldChg>
      <pc:sldChg chg="addSp modSp add mod modAnim">
        <pc:chgData name="Stewart Gale" userId="3647ddd2-6040-41ae-a96d-232c23482af8" providerId="ADAL" clId="{E1443A9B-3988-4BE1-A958-03ACC807C1E9}" dt="2024-06-03T05:10:35.181" v="1851" actId="20577"/>
        <pc:sldMkLst>
          <pc:docMk/>
          <pc:sldMk cId="2676957663" sldId="681"/>
        </pc:sldMkLst>
        <pc:spChg chg="mod">
          <ac:chgData name="Stewart Gale" userId="3647ddd2-6040-41ae-a96d-232c23482af8" providerId="ADAL" clId="{E1443A9B-3988-4BE1-A958-03ACC807C1E9}" dt="2024-06-03T05:10:35.181" v="1851" actId="20577"/>
          <ac:spMkLst>
            <pc:docMk/>
            <pc:sldMk cId="2676957663" sldId="681"/>
            <ac:spMk id="5" creationId="{54A8D225-DDA8-E2BA-054A-02E7CEB6792C}"/>
          </ac:spMkLst>
        </pc:spChg>
        <pc:spChg chg="mod">
          <ac:chgData name="Stewart Gale" userId="3647ddd2-6040-41ae-a96d-232c23482af8" providerId="ADAL" clId="{E1443A9B-3988-4BE1-A958-03ACC807C1E9}" dt="2023-09-01T07:04:41.899" v="1590" actId="1076"/>
          <ac:spMkLst>
            <pc:docMk/>
            <pc:sldMk cId="2676957663" sldId="681"/>
            <ac:spMk id="7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9-01T07:04:22.304" v="1582" actId="14100"/>
          <ac:spMkLst>
            <pc:docMk/>
            <pc:sldMk cId="2676957663" sldId="681"/>
            <ac:spMk id="8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9-01T07:00:23.591" v="1502" actId="1076"/>
          <ac:spMkLst>
            <pc:docMk/>
            <pc:sldMk cId="2676957663" sldId="681"/>
            <ac:spMk id="9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9-01T07:04:29.261" v="1585" actId="1076"/>
          <ac:spMkLst>
            <pc:docMk/>
            <pc:sldMk cId="2676957663" sldId="681"/>
            <ac:spMk id="10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3-09-01T07:04:25.143" v="1584" actId="1076"/>
          <ac:spMkLst>
            <pc:docMk/>
            <pc:sldMk cId="2676957663" sldId="681"/>
            <ac:spMk id="11" creationId="{00000000-0000-0000-0000-000000000000}"/>
          </ac:spMkLst>
        </pc:spChg>
        <pc:cxnChg chg="add mod">
          <ac:chgData name="Stewart Gale" userId="3647ddd2-6040-41ae-a96d-232c23482af8" providerId="ADAL" clId="{E1443A9B-3988-4BE1-A958-03ACC807C1E9}" dt="2023-09-01T07:03:52.575" v="1572"/>
          <ac:cxnSpMkLst>
            <pc:docMk/>
            <pc:sldMk cId="2676957663" sldId="681"/>
            <ac:cxnSpMk id="2" creationId="{DAF40B91-5A49-E85E-622F-0D146E4FEC7D}"/>
          </ac:cxnSpMkLst>
        </pc:cxnChg>
      </pc:sldChg>
      <pc:sldChg chg="add">
        <pc:chgData name="Stewart Gale" userId="3647ddd2-6040-41ae-a96d-232c23482af8" providerId="ADAL" clId="{E1443A9B-3988-4BE1-A958-03ACC807C1E9}" dt="2023-09-01T11:18:58.302" v="1839"/>
        <pc:sldMkLst>
          <pc:docMk/>
          <pc:sldMk cId="1535052059" sldId="682"/>
        </pc:sldMkLst>
      </pc:sldChg>
      <pc:sldChg chg="add del">
        <pc:chgData name="Stewart Gale" userId="3647ddd2-6040-41ae-a96d-232c23482af8" providerId="ADAL" clId="{E1443A9B-3988-4BE1-A958-03ACC807C1E9}" dt="2023-09-01T07:11:44.956" v="1730" actId="47"/>
        <pc:sldMkLst>
          <pc:docMk/>
          <pc:sldMk cId="1709190084" sldId="682"/>
        </pc:sldMkLst>
      </pc:sldChg>
      <pc:sldChg chg="addSp modSp add mod ord modAnim">
        <pc:chgData name="Stewart Gale" userId="3647ddd2-6040-41ae-a96d-232c23482af8" providerId="ADAL" clId="{E1443A9B-3988-4BE1-A958-03ACC807C1E9}" dt="2024-06-03T05:45:03.811" v="1876"/>
        <pc:sldMkLst>
          <pc:docMk/>
          <pc:sldMk cId="1139973440" sldId="683"/>
        </pc:sldMkLst>
        <pc:spChg chg="add mod">
          <ac:chgData name="Stewart Gale" userId="3647ddd2-6040-41ae-a96d-232c23482af8" providerId="ADAL" clId="{E1443A9B-3988-4BE1-A958-03ACC807C1E9}" dt="2024-06-03T05:45:03.811" v="1876"/>
          <ac:spMkLst>
            <pc:docMk/>
            <pc:sldMk cId="1139973440" sldId="683"/>
            <ac:spMk id="3" creationId="{2FE6B6DC-1477-31F0-B2B4-5A4A75D877F6}"/>
          </ac:spMkLst>
        </pc:spChg>
        <pc:spChg chg="mod">
          <ac:chgData name="Stewart Gale" userId="3647ddd2-6040-41ae-a96d-232c23482af8" providerId="ADAL" clId="{E1443A9B-3988-4BE1-A958-03ACC807C1E9}" dt="2023-09-01T07:10:48.704" v="1723" actId="1076"/>
          <ac:spMkLst>
            <pc:docMk/>
            <pc:sldMk cId="1139973440" sldId="683"/>
            <ac:spMk id="6" creationId="{00000000-0000-0000-0000-000000000000}"/>
          </ac:spMkLst>
        </pc:spChg>
        <pc:spChg chg="mod">
          <ac:chgData name="Stewart Gale" userId="3647ddd2-6040-41ae-a96d-232c23482af8" providerId="ADAL" clId="{E1443A9B-3988-4BE1-A958-03ACC807C1E9}" dt="2024-06-03T05:29:45.554" v="1857" actId="404"/>
          <ac:spMkLst>
            <pc:docMk/>
            <pc:sldMk cId="1139973440" sldId="683"/>
            <ac:spMk id="9" creationId="{00000000-0000-0000-0000-000000000000}"/>
          </ac:spMkLst>
        </pc:spChg>
        <pc:picChg chg="mod">
          <ac:chgData name="Stewart Gale" userId="3647ddd2-6040-41ae-a96d-232c23482af8" providerId="ADAL" clId="{E1443A9B-3988-4BE1-A958-03ACC807C1E9}" dt="2023-09-01T07:12:32.971" v="1745" actId="1076"/>
          <ac:picMkLst>
            <pc:docMk/>
            <pc:sldMk cId="1139973440" sldId="683"/>
            <ac:picMk id="1026" creationId="{00000000-0000-0000-0000-000000000000}"/>
          </ac:picMkLst>
        </pc:picChg>
        <pc:cxnChg chg="add mod">
          <ac:chgData name="Stewart Gale" userId="3647ddd2-6040-41ae-a96d-232c23482af8" providerId="ADAL" clId="{E1443A9B-3988-4BE1-A958-03ACC807C1E9}" dt="2023-09-01T07:11:10.848" v="1728" actId="1076"/>
          <ac:cxnSpMkLst>
            <pc:docMk/>
            <pc:sldMk cId="1139973440" sldId="683"/>
            <ac:cxnSpMk id="2" creationId="{DD02AB6F-206F-065F-00DA-0CA15E65FF7A}"/>
          </ac:cxnSpMkLst>
        </pc:cxnChg>
      </pc:sldChg>
      <pc:sldChg chg="modSp add">
        <pc:chgData name="Stewart Gale" userId="3647ddd2-6040-41ae-a96d-232c23482af8" providerId="ADAL" clId="{E1443A9B-3988-4BE1-A958-03ACC807C1E9}" dt="2024-06-03T05:37:41.967" v="1863" actId="20577"/>
        <pc:sldMkLst>
          <pc:docMk/>
          <pc:sldMk cId="1390369605" sldId="684"/>
        </pc:sldMkLst>
        <pc:spChg chg="mod">
          <ac:chgData name="Stewart Gale" userId="3647ddd2-6040-41ae-a96d-232c23482af8" providerId="ADAL" clId="{E1443A9B-3988-4BE1-A958-03ACC807C1E9}" dt="2024-06-03T05:37:41.967" v="1863" actId="20577"/>
          <ac:spMkLst>
            <pc:docMk/>
            <pc:sldMk cId="1390369605" sldId="684"/>
            <ac:spMk id="8" creationId="{4FE8FF95-C626-BF97-505A-E3B1A9C4B2B2}"/>
          </ac:spMkLst>
        </pc:spChg>
        <pc:spChg chg="mod">
          <ac:chgData name="Stewart Gale" userId="3647ddd2-6040-41ae-a96d-232c23482af8" providerId="ADAL" clId="{E1443A9B-3988-4BE1-A958-03ACC807C1E9}" dt="2024-06-03T05:37:31.325" v="1859" actId="20577"/>
          <ac:spMkLst>
            <pc:docMk/>
            <pc:sldMk cId="1390369605" sldId="684"/>
            <ac:spMk id="10" creationId="{588F8080-48A8-85C5-2518-4B5862B2A715}"/>
          </ac:spMkLst>
        </pc:spChg>
      </pc:sldChg>
      <pc:sldChg chg="modSp add modAnim">
        <pc:chgData name="Stewart Gale" userId="3647ddd2-6040-41ae-a96d-232c23482af8" providerId="ADAL" clId="{E1443A9B-3988-4BE1-A958-03ACC807C1E9}" dt="2024-06-03T05:44:20.407" v="1868"/>
        <pc:sldMkLst>
          <pc:docMk/>
          <pc:sldMk cId="4165363650" sldId="685"/>
        </pc:sldMkLst>
        <pc:spChg chg="mod">
          <ac:chgData name="Stewart Gale" userId="3647ddd2-6040-41ae-a96d-232c23482af8" providerId="ADAL" clId="{E1443A9B-3988-4BE1-A958-03ACC807C1E9}" dt="2024-06-03T05:40:03.759" v="1865" actId="20577"/>
          <ac:spMkLst>
            <pc:docMk/>
            <pc:sldMk cId="4165363650" sldId="685"/>
            <ac:spMk id="6" creationId="{62843B14-126D-18DA-92C4-C3B2F76E7680}"/>
          </ac:spMkLst>
        </pc:spChg>
        <pc:spChg chg="mod">
          <ac:chgData name="Stewart Gale" userId="3647ddd2-6040-41ae-a96d-232c23482af8" providerId="ADAL" clId="{E1443A9B-3988-4BE1-A958-03ACC807C1E9}" dt="2024-06-03T05:40:01.601" v="1864" actId="20577"/>
          <ac:spMkLst>
            <pc:docMk/>
            <pc:sldMk cId="4165363650" sldId="685"/>
            <ac:spMk id="8" creationId="{F72D00F4-FA7B-57BA-533F-67AFE7249BF1}"/>
          </ac:spMkLst>
        </pc:spChg>
      </pc:sldChg>
      <pc:sldChg chg="addSp modSp add mod">
        <pc:chgData name="Stewart Gale" userId="3647ddd2-6040-41ae-a96d-232c23482af8" providerId="ADAL" clId="{E1443A9B-3988-4BE1-A958-03ACC807C1E9}" dt="2024-06-03T05:44:38.392" v="1871" actId="1076"/>
        <pc:sldMkLst>
          <pc:docMk/>
          <pc:sldMk cId="2882868180" sldId="686"/>
        </pc:sldMkLst>
        <pc:spChg chg="add mod">
          <ac:chgData name="Stewart Gale" userId="3647ddd2-6040-41ae-a96d-232c23482af8" providerId="ADAL" clId="{E1443A9B-3988-4BE1-A958-03ACC807C1E9}" dt="2024-06-03T05:44:38.392" v="1871" actId="1076"/>
          <ac:spMkLst>
            <pc:docMk/>
            <pc:sldMk cId="2882868180" sldId="686"/>
            <ac:spMk id="3" creationId="{E30716EF-2DD9-AAF4-350D-740F8A50F157}"/>
          </ac:spMkLst>
        </pc:spChg>
      </pc:sldChg>
      <pc:sldMasterChg chg="modSp modSldLayout">
        <pc:chgData name="Stewart Gale" userId="3647ddd2-6040-41ae-a96d-232c23482af8" providerId="ADAL" clId="{E1443A9B-3988-4BE1-A958-03ACC807C1E9}" dt="2023-08-31T13:14:14.190" v="414"/>
        <pc:sldMasterMkLst>
          <pc:docMk/>
          <pc:sldMasterMk cId="3766490605" sldId="2147483660"/>
        </pc:sldMasterMkLst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asterMk cId="3766490605" sldId="2147483660"/>
            <ac:spMk id="2" creationId="{2C3CE01A-E3E7-EFB7-4084-93EF8DCF4234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asterMk cId="3766490605" sldId="2147483660"/>
            <ac:spMk id="3" creationId="{3FD9C4AC-F61A-F1F4-9026-E2B73ABA64AD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asterMk cId="3766490605" sldId="2147483660"/>
            <ac:spMk id="4" creationId="{E3D49B70-FA42-03B6-75CE-494B7CC6E845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asterMk cId="3766490605" sldId="2147483660"/>
            <ac:spMk id="5" creationId="{E3F853A1-49C5-B55D-7342-F3B06FF6B0E2}"/>
          </ac:spMkLst>
        </pc:spChg>
        <pc:spChg chg="mod">
          <ac:chgData name="Stewart Gale" userId="3647ddd2-6040-41ae-a96d-232c23482af8" providerId="ADAL" clId="{E1443A9B-3988-4BE1-A958-03ACC807C1E9}" dt="2023-08-31T13:14:14.190" v="414"/>
          <ac:spMkLst>
            <pc:docMk/>
            <pc:sldMasterMk cId="3766490605" sldId="2147483660"/>
            <ac:spMk id="6" creationId="{502C3422-1ACF-27B1-2020-689AE92445AC}"/>
          </ac:spMkLst>
        </pc:spChg>
        <pc:sldLayoutChg chg="modSp">
          <pc:chgData name="Stewart Gale" userId="3647ddd2-6040-41ae-a96d-232c23482af8" providerId="ADAL" clId="{E1443A9B-3988-4BE1-A958-03ACC807C1E9}" dt="2023-08-31T13:14:14.190" v="414"/>
          <pc:sldLayoutMkLst>
            <pc:docMk/>
            <pc:sldMasterMk cId="3766490605" sldId="2147483660"/>
            <pc:sldLayoutMk cId="850416120" sldId="2147483661"/>
          </pc:sldLayoutMkLst>
          <pc:spChg chg="mod">
            <ac:chgData name="Stewart Gale" userId="3647ddd2-6040-41ae-a96d-232c23482af8" providerId="ADAL" clId="{E1443A9B-3988-4BE1-A958-03ACC807C1E9}" dt="2023-08-31T13:14:14.190" v="414"/>
            <ac:spMkLst>
              <pc:docMk/>
              <pc:sldMasterMk cId="3766490605" sldId="2147483660"/>
              <pc:sldLayoutMk cId="850416120" sldId="2147483661"/>
              <ac:spMk id="2" creationId="{89948594-C472-C89D-6826-7B33B8D6D401}"/>
            </ac:spMkLst>
          </pc:spChg>
          <pc:spChg chg="mod">
            <ac:chgData name="Stewart Gale" userId="3647ddd2-6040-41ae-a96d-232c23482af8" providerId="ADAL" clId="{E1443A9B-3988-4BE1-A958-03ACC807C1E9}" dt="2023-08-31T13:14:14.190" v="414"/>
            <ac:spMkLst>
              <pc:docMk/>
              <pc:sldMasterMk cId="3766490605" sldId="2147483660"/>
              <pc:sldLayoutMk cId="850416120" sldId="2147483661"/>
              <ac:spMk id="3" creationId="{E9FC5A1E-28B8-CF9E-3713-BC5F0060D595}"/>
            </ac:spMkLst>
          </pc:spChg>
        </pc:sldLayoutChg>
        <pc:sldLayoutChg chg="modSp">
          <pc:chgData name="Stewart Gale" userId="3647ddd2-6040-41ae-a96d-232c23482af8" providerId="ADAL" clId="{E1443A9B-3988-4BE1-A958-03ACC807C1E9}" dt="2023-08-31T13:14:14.190" v="414"/>
          <pc:sldLayoutMkLst>
            <pc:docMk/>
            <pc:sldMasterMk cId="3766490605" sldId="2147483660"/>
            <pc:sldLayoutMk cId="3157059546" sldId="2147483663"/>
          </pc:sldLayoutMkLst>
          <pc:spChg chg="mod">
            <ac:chgData name="Stewart Gale" userId="3647ddd2-6040-41ae-a96d-232c23482af8" providerId="ADAL" clId="{E1443A9B-3988-4BE1-A958-03ACC807C1E9}" dt="2023-08-31T13:14:14.190" v="414"/>
            <ac:spMkLst>
              <pc:docMk/>
              <pc:sldMasterMk cId="3766490605" sldId="2147483660"/>
              <pc:sldLayoutMk cId="3157059546" sldId="2147483663"/>
              <ac:spMk id="2" creationId="{5FC537BE-DA01-B6E7-A540-F839259DC9FE}"/>
            </ac:spMkLst>
          </pc:spChg>
          <pc:spChg chg="mod">
            <ac:chgData name="Stewart Gale" userId="3647ddd2-6040-41ae-a96d-232c23482af8" providerId="ADAL" clId="{E1443A9B-3988-4BE1-A958-03ACC807C1E9}" dt="2023-08-31T13:14:14.190" v="414"/>
            <ac:spMkLst>
              <pc:docMk/>
              <pc:sldMasterMk cId="3766490605" sldId="2147483660"/>
              <pc:sldLayoutMk cId="3157059546" sldId="2147483663"/>
              <ac:spMk id="3" creationId="{7BB67516-69D2-DB3E-0A01-1E7A292DBFA6}"/>
            </ac:spMkLst>
          </pc:spChg>
        </pc:sldLayoutChg>
        <pc:sldLayoutChg chg="modSp">
          <pc:chgData name="Stewart Gale" userId="3647ddd2-6040-41ae-a96d-232c23482af8" providerId="ADAL" clId="{E1443A9B-3988-4BE1-A958-03ACC807C1E9}" dt="2023-08-31T13:14:14.190" v="414"/>
          <pc:sldLayoutMkLst>
            <pc:docMk/>
            <pc:sldMasterMk cId="3766490605" sldId="2147483660"/>
            <pc:sldLayoutMk cId="2828547404" sldId="2147483664"/>
          </pc:sldLayoutMkLst>
          <pc:spChg chg="mod">
            <ac:chgData name="Stewart Gale" userId="3647ddd2-6040-41ae-a96d-232c23482af8" providerId="ADAL" clId="{E1443A9B-3988-4BE1-A958-03ACC807C1E9}" dt="2023-08-31T13:14:14.190" v="414"/>
            <ac:spMkLst>
              <pc:docMk/>
              <pc:sldMasterMk cId="3766490605" sldId="2147483660"/>
              <pc:sldLayoutMk cId="2828547404" sldId="2147483664"/>
              <ac:spMk id="3" creationId="{6A921E59-9D46-E32B-29F2-DEC715CB19BC}"/>
            </ac:spMkLst>
          </pc:spChg>
          <pc:spChg chg="mod">
            <ac:chgData name="Stewart Gale" userId="3647ddd2-6040-41ae-a96d-232c23482af8" providerId="ADAL" clId="{E1443A9B-3988-4BE1-A958-03ACC807C1E9}" dt="2023-08-31T13:14:14.190" v="414"/>
            <ac:spMkLst>
              <pc:docMk/>
              <pc:sldMasterMk cId="3766490605" sldId="2147483660"/>
              <pc:sldLayoutMk cId="2828547404" sldId="2147483664"/>
              <ac:spMk id="4" creationId="{647AB1BF-98DD-D678-4F50-2472F6BA6AAD}"/>
            </ac:spMkLst>
          </pc:spChg>
        </pc:sldLayoutChg>
        <pc:sldLayoutChg chg="modSp">
          <pc:chgData name="Stewart Gale" userId="3647ddd2-6040-41ae-a96d-232c23482af8" providerId="ADAL" clId="{E1443A9B-3988-4BE1-A958-03ACC807C1E9}" dt="2023-08-31T13:14:14.190" v="414"/>
          <pc:sldLayoutMkLst>
            <pc:docMk/>
            <pc:sldMasterMk cId="3766490605" sldId="2147483660"/>
            <pc:sldLayoutMk cId="1813005762" sldId="2147483665"/>
          </pc:sldLayoutMkLst>
          <pc:spChg chg="mod">
            <ac:chgData name="Stewart Gale" userId="3647ddd2-6040-41ae-a96d-232c23482af8" providerId="ADAL" clId="{E1443A9B-3988-4BE1-A958-03ACC807C1E9}" dt="2023-08-31T13:14:14.190" v="414"/>
            <ac:spMkLst>
              <pc:docMk/>
              <pc:sldMasterMk cId="3766490605" sldId="2147483660"/>
              <pc:sldLayoutMk cId="1813005762" sldId="2147483665"/>
              <ac:spMk id="2" creationId="{7F37A8ED-A2DE-1657-3DD6-FC0748F5A854}"/>
            </ac:spMkLst>
          </pc:spChg>
          <pc:spChg chg="mod">
            <ac:chgData name="Stewart Gale" userId="3647ddd2-6040-41ae-a96d-232c23482af8" providerId="ADAL" clId="{E1443A9B-3988-4BE1-A958-03ACC807C1E9}" dt="2023-08-31T13:14:14.190" v="414"/>
            <ac:spMkLst>
              <pc:docMk/>
              <pc:sldMasterMk cId="3766490605" sldId="2147483660"/>
              <pc:sldLayoutMk cId="1813005762" sldId="2147483665"/>
              <ac:spMk id="3" creationId="{683AA3DF-3436-B9DC-D84A-176E4CAB8717}"/>
            </ac:spMkLst>
          </pc:spChg>
          <pc:spChg chg="mod">
            <ac:chgData name="Stewart Gale" userId="3647ddd2-6040-41ae-a96d-232c23482af8" providerId="ADAL" clId="{E1443A9B-3988-4BE1-A958-03ACC807C1E9}" dt="2023-08-31T13:14:14.190" v="414"/>
            <ac:spMkLst>
              <pc:docMk/>
              <pc:sldMasterMk cId="3766490605" sldId="2147483660"/>
              <pc:sldLayoutMk cId="1813005762" sldId="2147483665"/>
              <ac:spMk id="4" creationId="{D4605AC3-5223-4656-DCD0-CCB5F2CE3B18}"/>
            </ac:spMkLst>
          </pc:spChg>
          <pc:spChg chg="mod">
            <ac:chgData name="Stewart Gale" userId="3647ddd2-6040-41ae-a96d-232c23482af8" providerId="ADAL" clId="{E1443A9B-3988-4BE1-A958-03ACC807C1E9}" dt="2023-08-31T13:14:14.190" v="414"/>
            <ac:spMkLst>
              <pc:docMk/>
              <pc:sldMasterMk cId="3766490605" sldId="2147483660"/>
              <pc:sldLayoutMk cId="1813005762" sldId="2147483665"/>
              <ac:spMk id="5" creationId="{A36DA60E-DB10-F0D1-A131-4438B8CF2A20}"/>
            </ac:spMkLst>
          </pc:spChg>
          <pc:spChg chg="mod">
            <ac:chgData name="Stewart Gale" userId="3647ddd2-6040-41ae-a96d-232c23482af8" providerId="ADAL" clId="{E1443A9B-3988-4BE1-A958-03ACC807C1E9}" dt="2023-08-31T13:14:14.190" v="414"/>
            <ac:spMkLst>
              <pc:docMk/>
              <pc:sldMasterMk cId="3766490605" sldId="2147483660"/>
              <pc:sldLayoutMk cId="1813005762" sldId="2147483665"/>
              <ac:spMk id="6" creationId="{7127F635-ED74-C0F6-3725-D0E7DA503365}"/>
            </ac:spMkLst>
          </pc:spChg>
        </pc:sldLayoutChg>
        <pc:sldLayoutChg chg="modSp">
          <pc:chgData name="Stewart Gale" userId="3647ddd2-6040-41ae-a96d-232c23482af8" providerId="ADAL" clId="{E1443A9B-3988-4BE1-A958-03ACC807C1E9}" dt="2023-08-31T13:14:14.190" v="414"/>
          <pc:sldLayoutMkLst>
            <pc:docMk/>
            <pc:sldMasterMk cId="3766490605" sldId="2147483660"/>
            <pc:sldLayoutMk cId="740772880" sldId="2147483668"/>
          </pc:sldLayoutMkLst>
          <pc:spChg chg="mod">
            <ac:chgData name="Stewart Gale" userId="3647ddd2-6040-41ae-a96d-232c23482af8" providerId="ADAL" clId="{E1443A9B-3988-4BE1-A958-03ACC807C1E9}" dt="2023-08-31T13:14:14.190" v="414"/>
            <ac:spMkLst>
              <pc:docMk/>
              <pc:sldMasterMk cId="3766490605" sldId="2147483660"/>
              <pc:sldLayoutMk cId="740772880" sldId="2147483668"/>
              <ac:spMk id="2" creationId="{ED5C9190-A497-6AB6-E356-0A5499FF4BBF}"/>
            </ac:spMkLst>
          </pc:spChg>
          <pc:spChg chg="mod">
            <ac:chgData name="Stewart Gale" userId="3647ddd2-6040-41ae-a96d-232c23482af8" providerId="ADAL" clId="{E1443A9B-3988-4BE1-A958-03ACC807C1E9}" dt="2023-08-31T13:14:14.190" v="414"/>
            <ac:spMkLst>
              <pc:docMk/>
              <pc:sldMasterMk cId="3766490605" sldId="2147483660"/>
              <pc:sldLayoutMk cId="740772880" sldId="2147483668"/>
              <ac:spMk id="3" creationId="{50A365BA-CF7D-3D51-7947-0D93AEE2111F}"/>
            </ac:spMkLst>
          </pc:spChg>
          <pc:spChg chg="mod">
            <ac:chgData name="Stewart Gale" userId="3647ddd2-6040-41ae-a96d-232c23482af8" providerId="ADAL" clId="{E1443A9B-3988-4BE1-A958-03ACC807C1E9}" dt="2023-08-31T13:14:14.190" v="414"/>
            <ac:spMkLst>
              <pc:docMk/>
              <pc:sldMasterMk cId="3766490605" sldId="2147483660"/>
              <pc:sldLayoutMk cId="740772880" sldId="2147483668"/>
              <ac:spMk id="4" creationId="{C8D49A5C-12EE-75C7-01D8-A902AADCA9AF}"/>
            </ac:spMkLst>
          </pc:spChg>
        </pc:sldLayoutChg>
        <pc:sldLayoutChg chg="modSp">
          <pc:chgData name="Stewart Gale" userId="3647ddd2-6040-41ae-a96d-232c23482af8" providerId="ADAL" clId="{E1443A9B-3988-4BE1-A958-03ACC807C1E9}" dt="2023-08-31T13:14:14.190" v="414"/>
          <pc:sldLayoutMkLst>
            <pc:docMk/>
            <pc:sldMasterMk cId="3766490605" sldId="2147483660"/>
            <pc:sldLayoutMk cId="2870571197" sldId="2147483669"/>
          </pc:sldLayoutMkLst>
          <pc:spChg chg="mod">
            <ac:chgData name="Stewart Gale" userId="3647ddd2-6040-41ae-a96d-232c23482af8" providerId="ADAL" clId="{E1443A9B-3988-4BE1-A958-03ACC807C1E9}" dt="2023-08-31T13:14:14.190" v="414"/>
            <ac:spMkLst>
              <pc:docMk/>
              <pc:sldMasterMk cId="3766490605" sldId="2147483660"/>
              <pc:sldLayoutMk cId="2870571197" sldId="2147483669"/>
              <ac:spMk id="2" creationId="{7523C796-46C0-BC6A-7F06-E3711FCAE063}"/>
            </ac:spMkLst>
          </pc:spChg>
          <pc:spChg chg="mod">
            <ac:chgData name="Stewart Gale" userId="3647ddd2-6040-41ae-a96d-232c23482af8" providerId="ADAL" clId="{E1443A9B-3988-4BE1-A958-03ACC807C1E9}" dt="2023-08-31T13:14:14.190" v="414"/>
            <ac:spMkLst>
              <pc:docMk/>
              <pc:sldMasterMk cId="3766490605" sldId="2147483660"/>
              <pc:sldLayoutMk cId="2870571197" sldId="2147483669"/>
              <ac:spMk id="3" creationId="{C3445853-130F-2950-50EF-921E5EAB708C}"/>
            </ac:spMkLst>
          </pc:spChg>
          <pc:spChg chg="mod">
            <ac:chgData name="Stewart Gale" userId="3647ddd2-6040-41ae-a96d-232c23482af8" providerId="ADAL" clId="{E1443A9B-3988-4BE1-A958-03ACC807C1E9}" dt="2023-08-31T13:14:14.190" v="414"/>
            <ac:spMkLst>
              <pc:docMk/>
              <pc:sldMasterMk cId="3766490605" sldId="2147483660"/>
              <pc:sldLayoutMk cId="2870571197" sldId="2147483669"/>
              <ac:spMk id="4" creationId="{E398A489-EA21-A8FC-B4BC-488E8799AB6D}"/>
            </ac:spMkLst>
          </pc:spChg>
        </pc:sldLayoutChg>
        <pc:sldLayoutChg chg="modSp">
          <pc:chgData name="Stewart Gale" userId="3647ddd2-6040-41ae-a96d-232c23482af8" providerId="ADAL" clId="{E1443A9B-3988-4BE1-A958-03ACC807C1E9}" dt="2023-08-31T13:14:14.190" v="414"/>
          <pc:sldLayoutMkLst>
            <pc:docMk/>
            <pc:sldMasterMk cId="3766490605" sldId="2147483660"/>
            <pc:sldLayoutMk cId="3646980859" sldId="2147483671"/>
          </pc:sldLayoutMkLst>
          <pc:spChg chg="mod">
            <ac:chgData name="Stewart Gale" userId="3647ddd2-6040-41ae-a96d-232c23482af8" providerId="ADAL" clId="{E1443A9B-3988-4BE1-A958-03ACC807C1E9}" dt="2023-08-31T13:14:14.190" v="414"/>
            <ac:spMkLst>
              <pc:docMk/>
              <pc:sldMasterMk cId="3766490605" sldId="2147483660"/>
              <pc:sldLayoutMk cId="3646980859" sldId="2147483671"/>
              <ac:spMk id="2" creationId="{FE448C69-2BC9-DFA4-101D-726863F2BF77}"/>
            </ac:spMkLst>
          </pc:spChg>
          <pc:spChg chg="mod">
            <ac:chgData name="Stewart Gale" userId="3647ddd2-6040-41ae-a96d-232c23482af8" providerId="ADAL" clId="{E1443A9B-3988-4BE1-A958-03ACC807C1E9}" dt="2023-08-31T13:14:14.190" v="414"/>
            <ac:spMkLst>
              <pc:docMk/>
              <pc:sldMasterMk cId="3766490605" sldId="2147483660"/>
              <pc:sldLayoutMk cId="3646980859" sldId="2147483671"/>
              <ac:spMk id="3" creationId="{0FFD40A5-F041-DF90-8165-D65152E5539B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03/06/2024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340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4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228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875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4650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025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03/06/2024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209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03/06/2024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1550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03/06/2024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155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159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259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03/06/2024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59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1344" y="260648"/>
                <a:ext cx="11737304" cy="6401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b="1" dirty="0">
                    <a:solidFill>
                      <a:schemeClr val="tx1"/>
                    </a:solidFill>
                  </a:rPr>
                  <a:t>Binomial Expansion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9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1+</m:t>
                              </m:r>
                              <m:r>
                                <a:rPr lang="en-GB" sz="96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96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  <a:p>
                <a:pPr marL="457200" indent="-457200" algn="ctr">
                  <a:buFontTx/>
                  <a:buChar char="-"/>
                </a:pPr>
                <a:endParaRPr lang="en-GB" sz="2800" dirty="0">
                  <a:solidFill>
                    <a:schemeClr val="tx1"/>
                  </a:solidFill>
                </a:endParaRPr>
              </a:p>
              <a:p>
                <a:pPr marL="457200" indent="-457200" algn="ctr">
                  <a:buFontTx/>
                  <a:buChar char="-"/>
                </a:pPr>
                <a:endParaRPr lang="en-GB" sz="1400" dirty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GB" sz="8800" dirty="0">
                    <a:solidFill>
                      <a:schemeClr val="tx1"/>
                    </a:solidFill>
                  </a:rPr>
                  <a:t>Chapter 4</a:t>
                </a:r>
              </a:p>
              <a:p>
                <a:pPr algn="ctr"/>
                <a:r>
                  <a:rPr lang="en-GB" sz="8800" dirty="0">
                    <a:solidFill>
                      <a:schemeClr val="tx1"/>
                    </a:solidFill>
                  </a:rPr>
                  <a:t>(Part 1 of 4)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260648"/>
                <a:ext cx="11737304" cy="6401753"/>
              </a:xfrm>
              <a:prstGeom prst="rect">
                <a:avLst/>
              </a:prstGeom>
              <a:blipFill>
                <a:blip r:embed="rId2"/>
                <a:stretch>
                  <a:fillRect t="-5048" b="-88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4972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7B5705C-3B3F-116E-0A63-E63FE7308CD9}"/>
              </a:ext>
            </a:extLst>
          </p:cNvPr>
          <p:cNvSpPr txBox="1"/>
          <p:nvPr/>
        </p:nvSpPr>
        <p:spPr>
          <a:xfrm>
            <a:off x="407368" y="476672"/>
            <a:ext cx="11449272" cy="76944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Which expansion would you use for </a:t>
            </a:r>
            <a:r>
              <a:rPr lang="en-GB" sz="4400" dirty="0">
                <a:latin typeface="Calibri"/>
              </a:rPr>
              <a:t>(</a:t>
            </a:r>
            <a:r>
              <a:rPr lang="en-GB" sz="4400" dirty="0">
                <a:cs typeface="Times New Roman" panose="02020603050405020304" pitchFamily="18" charset="0"/>
              </a:rPr>
              <a:t>3</a:t>
            </a:r>
            <a:r>
              <a:rPr lang="en-GB" sz="4400" dirty="0">
                <a:latin typeface="Calibri"/>
              </a:rPr>
              <a:t> – 2</a:t>
            </a: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400" dirty="0">
                <a:latin typeface="Calibri"/>
              </a:rPr>
              <a:t>)</a:t>
            </a:r>
            <a:r>
              <a:rPr lang="en-GB" sz="4400" baseline="30000" dirty="0">
                <a:cs typeface="Times New Roman" panose="02020603050405020304" pitchFamily="18" charset="0"/>
              </a:rPr>
              <a:t>–</a:t>
            </a:r>
            <a:r>
              <a:rPr lang="en-GB" sz="4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1/2 </a:t>
            </a:r>
            <a:r>
              <a:rPr lang="en-GB" sz="4400" dirty="0">
                <a:cs typeface="Times New Roman" panose="02020603050405020304" pitchFamily="18" charset="0"/>
              </a:rPr>
              <a:t>?</a:t>
            </a:r>
            <a:endParaRPr lang="en-GB" sz="4400" baseline="30000" dirty="0"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74F8B3-EB9D-2B83-AA7E-2C0505218751}"/>
              </a:ext>
            </a:extLst>
          </p:cNvPr>
          <p:cNvSpPr txBox="1"/>
          <p:nvPr/>
        </p:nvSpPr>
        <p:spPr>
          <a:xfrm>
            <a:off x="4151784" y="4669363"/>
            <a:ext cx="446449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>
                <a:solidFill>
                  <a:srgbClr val="0000FF"/>
                </a:solidFill>
              </a:rPr>
              <a:t>(</a:t>
            </a:r>
            <a:r>
              <a:rPr lang="en-GB" sz="11500" dirty="0">
                <a:solidFill>
                  <a:srgbClr val="0000FF"/>
                </a:solidFill>
                <a:cs typeface="Times New Roman" panose="02020603050405020304" pitchFamily="18" charset="0"/>
              </a:rPr>
              <a:t>1</a:t>
            </a:r>
            <a:r>
              <a:rPr lang="en-GB" sz="11500" dirty="0">
                <a:solidFill>
                  <a:srgbClr val="0000FF"/>
                </a:solidFill>
              </a:rPr>
              <a:t> + </a:t>
            </a:r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FF"/>
                </a:solidFill>
              </a:rPr>
              <a:t>)</a:t>
            </a:r>
            <a:r>
              <a:rPr lang="en-GB" sz="11500" i="1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1CED69-8187-9745-7A95-623AE6CA2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1448847"/>
            <a:ext cx="10717697" cy="301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 rot="18799161">
            <a:off x="4727510" y="251027"/>
            <a:ext cx="11817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00FF"/>
                </a:solidFill>
              </a:rPr>
              <a:t>3rd term</a:t>
            </a:r>
          </a:p>
        </p:txBody>
      </p:sp>
      <p:sp>
        <p:nvSpPr>
          <p:cNvPr id="15" name="TextBox 14"/>
          <p:cNvSpPr txBox="1"/>
          <p:nvPr/>
        </p:nvSpPr>
        <p:spPr>
          <a:xfrm rot="18859171">
            <a:off x="3114869" y="256950"/>
            <a:ext cx="11411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00FF"/>
                </a:solidFill>
              </a:rPr>
              <a:t>2nd term</a:t>
            </a:r>
          </a:p>
        </p:txBody>
      </p:sp>
      <p:sp>
        <p:nvSpPr>
          <p:cNvPr id="16" name="TextBox 15"/>
          <p:cNvSpPr txBox="1"/>
          <p:nvPr/>
        </p:nvSpPr>
        <p:spPr>
          <a:xfrm rot="18941892">
            <a:off x="2262104" y="256683"/>
            <a:ext cx="11057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00FF"/>
                </a:solidFill>
              </a:rPr>
              <a:t>1st term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CBEF59-343A-C799-B216-2AA716EE4629}"/>
                  </a:ext>
                </a:extLst>
              </p:cNvPr>
              <p:cNvSpPr txBox="1"/>
              <p:nvPr/>
            </p:nvSpPr>
            <p:spPr>
              <a:xfrm>
                <a:off x="271246" y="980728"/>
                <a:ext cx="11521279" cy="98552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sz="3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3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3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n-GB" sz="30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3000" b="1" i="1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  <m:r>
                        <a:rPr lang="en-GB" sz="30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GB" sz="3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d>
                        <m:dPr>
                          <m:ctrlPr>
                            <a:rPr lang="en-GB" sz="3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30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3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3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3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3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3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3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30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30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3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GB" sz="3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3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30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3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d>
                            <m:dPr>
                              <m:ctrlPr>
                                <a:rPr lang="en-GB" sz="3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GB" sz="3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3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GB" sz="3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GB" sz="3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3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GB" sz="3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3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3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en-GB" sz="30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30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30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3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3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30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30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3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m:rPr>
                              <m:nor/>
                            </m:rPr>
                            <a:rPr lang="en-GB" sz="30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30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3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  <m:sSup>
                        <m:sSupPr>
                          <m:ctrlPr>
                            <a:rPr lang="en-GB" sz="3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3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p>
                      </m:sSup>
                    </m:oMath>
                  </m:oMathPara>
                </a14:m>
                <a:endParaRPr lang="en-GB" sz="3000" b="1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BCBEF59-343A-C799-B216-2AA716EE46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246" y="980728"/>
                <a:ext cx="11521279" cy="9855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60ACB38-4500-E171-512B-81CB28DB6E6F}"/>
              </a:ext>
            </a:extLst>
          </p:cNvPr>
          <p:cNvSpPr txBox="1"/>
          <p:nvPr/>
        </p:nvSpPr>
        <p:spPr>
          <a:xfrm rot="18799161">
            <a:off x="8277106" y="247993"/>
            <a:ext cx="1190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00FF"/>
                </a:solidFill>
              </a:rPr>
              <a:t>Last term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B6904AA-B01E-839F-A4F2-28DC8854CB6B}"/>
                  </a:ext>
                </a:extLst>
              </p:cNvPr>
              <p:cNvSpPr txBox="1"/>
              <p:nvPr/>
            </p:nvSpPr>
            <p:spPr>
              <a:xfrm>
                <a:off x="1907350" y="2545512"/>
                <a:ext cx="95919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B6904AA-B01E-839F-A4F2-28DC8854CB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350" y="2545512"/>
                <a:ext cx="959199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2AF41193-995C-43EB-AEF8-8B008C485E78}"/>
              </a:ext>
            </a:extLst>
          </p:cNvPr>
          <p:cNvSpPr txBox="1"/>
          <p:nvPr/>
        </p:nvSpPr>
        <p:spPr>
          <a:xfrm>
            <a:off x="467190" y="2601502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FF"/>
                </a:solidFill>
              </a:rPr>
              <a:t>1st term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157909-D2F8-0974-D9B4-5355555366B1}"/>
              </a:ext>
            </a:extLst>
          </p:cNvPr>
          <p:cNvSpPr txBox="1"/>
          <p:nvPr/>
        </p:nvSpPr>
        <p:spPr>
          <a:xfrm>
            <a:off x="443232" y="3917971"/>
            <a:ext cx="158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FF"/>
                </a:solidFill>
              </a:rPr>
              <a:t>2nd term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D07B85-A01F-BD98-DF01-D6F00224894B}"/>
              </a:ext>
            </a:extLst>
          </p:cNvPr>
          <p:cNvSpPr txBox="1"/>
          <p:nvPr/>
        </p:nvSpPr>
        <p:spPr>
          <a:xfrm>
            <a:off x="407368" y="5408881"/>
            <a:ext cx="1582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FF"/>
                </a:solidFill>
              </a:rPr>
              <a:t>3rd term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5D73CEA-D20E-B5E5-4BB3-F1D5CA37C20D}"/>
                  </a:ext>
                </a:extLst>
              </p:cNvPr>
              <p:cNvSpPr txBox="1"/>
              <p:nvPr/>
            </p:nvSpPr>
            <p:spPr>
              <a:xfrm>
                <a:off x="2141471" y="3789040"/>
                <a:ext cx="127032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kumimoji="0" lang="en-GB" sz="44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5D73CEA-D20E-B5E5-4BB3-F1D5CA37C2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1471" y="3789040"/>
                <a:ext cx="1270326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A480320-A86C-172B-1BA2-65DBF454A437}"/>
                  </a:ext>
                </a:extLst>
              </p:cNvPr>
              <p:cNvSpPr txBox="1"/>
              <p:nvPr/>
            </p:nvSpPr>
            <p:spPr>
              <a:xfrm>
                <a:off x="1989953" y="5076184"/>
                <a:ext cx="2857952" cy="11452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m:rPr>
                              <m:nor/>
                            </m:rPr>
                            <a:rPr lang="en-GB" sz="3600" dirty="0" smtClean="0">
                              <a:solidFill>
                                <a:schemeClr val="tx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3600" dirty="0" smtClean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kumimoji="0" lang="en-GB" sz="36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36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A480320-A86C-172B-1BA2-65DBF454A4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9953" y="5076184"/>
                <a:ext cx="2857952" cy="11452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BA921819-83D3-62F2-5F73-27B4B8BB521A}"/>
              </a:ext>
            </a:extLst>
          </p:cNvPr>
          <p:cNvSpPr txBox="1"/>
          <p:nvPr/>
        </p:nvSpPr>
        <p:spPr>
          <a:xfrm>
            <a:off x="5221309" y="2641672"/>
            <a:ext cx="1582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FF"/>
                </a:solidFill>
              </a:rPr>
              <a:t>4</a:t>
            </a:r>
            <a:r>
              <a:rPr lang="en-GB" sz="2800" baseline="30000" dirty="0">
                <a:solidFill>
                  <a:srgbClr val="0000FF"/>
                </a:solidFill>
              </a:rPr>
              <a:t>th</a:t>
            </a:r>
            <a:r>
              <a:rPr lang="en-GB" sz="2800" dirty="0">
                <a:solidFill>
                  <a:srgbClr val="0000FF"/>
                </a:solidFill>
              </a:rPr>
              <a:t> term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7785D38-6494-A660-6795-4E9791761643}"/>
                  </a:ext>
                </a:extLst>
              </p:cNvPr>
              <p:cNvSpPr txBox="1"/>
              <p:nvPr/>
            </p:nvSpPr>
            <p:spPr>
              <a:xfrm>
                <a:off x="6779934" y="2401343"/>
                <a:ext cx="4428633" cy="11474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−1)(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−2)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m:rPr>
                              <m:nor/>
                            </m:rP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kumimoji="0" lang="en-GB" sz="36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3600" dirty="0"/>
                            <m:t>x</m:t>
                          </m:r>
                          <m:r>
                            <m:rPr>
                              <m:nor/>
                            </m:rPr>
                            <a:rPr lang="en-GB" sz="3600" dirty="0"/>
                            <m:t> </m:t>
                          </m:r>
                          <m:r>
                            <a:rPr lang="en-GB" sz="36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kumimoji="0" lang="en-GB" sz="36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36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7785D38-6494-A660-6795-4E97917616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9934" y="2401343"/>
                <a:ext cx="4428633" cy="11474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8F6CEBA9-43C5-E665-9729-2A4CEDBA6E04}"/>
              </a:ext>
            </a:extLst>
          </p:cNvPr>
          <p:cNvSpPr txBox="1"/>
          <p:nvPr/>
        </p:nvSpPr>
        <p:spPr>
          <a:xfrm>
            <a:off x="6779935" y="4115155"/>
            <a:ext cx="8640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chemeClr val="bg1"/>
                </a:solidFill>
              </a:rPr>
              <a:t>x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81DB956-8005-226F-65C1-DF3D59D011FB}"/>
                  </a:ext>
                </a:extLst>
              </p:cNvPr>
              <p:cNvSpPr txBox="1"/>
              <p:nvPr/>
            </p:nvSpPr>
            <p:spPr>
              <a:xfrm>
                <a:off x="6834945" y="4624499"/>
                <a:ext cx="5040560" cy="1045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2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𝑛</m:t>
                          </m:r>
                          <m:d>
                            <m:dPr>
                              <m:ctrlPr>
                                <a:rPr kumimoji="0" lang="en-GB" sz="320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kumimoji="0" lang="en-GB" sz="320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GB" sz="320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GB" sz="320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</a:rPr>
                            <m:t> 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kumimoji="0" lang="en-GB" sz="320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GB" sz="320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</a:rPr>
                            <m:t> 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m:rPr>
                              <m:nor/>
                            </m:rPr>
                            <a:rPr kumimoji="0" lang="en-GB" sz="320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kumimoji="0" lang="en-GB" sz="320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libri" panose="020F0502020204030204"/>
                            </a:rPr>
                            <m:t> 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sSup>
                        <m:sSupPr>
                          <m:ctrlPr>
                            <a:rPr kumimoji="0" lang="en-GB" sz="32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32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</m:sSup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81DB956-8005-226F-65C1-DF3D59D011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4945" y="4624499"/>
                <a:ext cx="5040560" cy="104599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34734404-97EF-46B0-CFCF-78B450EF8DAB}"/>
              </a:ext>
            </a:extLst>
          </p:cNvPr>
          <p:cNvSpPr txBox="1"/>
          <p:nvPr/>
        </p:nvSpPr>
        <p:spPr>
          <a:xfrm>
            <a:off x="5221309" y="4857574"/>
            <a:ext cx="1582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00FF"/>
                </a:solidFill>
              </a:rPr>
              <a:t>Last term</a:t>
            </a:r>
          </a:p>
        </p:txBody>
      </p:sp>
    </p:spTree>
    <p:extLst>
      <p:ext uri="{BB962C8B-B14F-4D97-AF65-F5344CB8AC3E}">
        <p14:creationId xmlns:p14="http://schemas.microsoft.com/office/powerpoint/2010/main" val="204855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20" grpId="0"/>
      <p:bldP spid="22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6364309-76F3-075A-E627-EACEACFF556B}"/>
                  </a:ext>
                </a:extLst>
              </p:cNvPr>
              <p:cNvSpPr txBox="1"/>
              <p:nvPr/>
            </p:nvSpPr>
            <p:spPr>
              <a:xfrm>
                <a:off x="479376" y="404664"/>
                <a:ext cx="11377264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What is the value of </a:t>
                </a:r>
                <a:r>
                  <a:rPr lang="en-GB" sz="4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GB" sz="4400" dirty="0"/>
                  <a:t> and </a:t>
                </a:r>
                <a:r>
                  <a:rPr lang="en-GB" sz="4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4400" dirty="0"/>
                  <a:t> for the expansion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400" i="1">
                                <a:latin typeface="Cambria Math"/>
                              </a:rPr>
                              <m:t>1+</m:t>
                            </m:r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4400" i="1">
                                <a:latin typeface="Cambria Math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GB" sz="4400" dirty="0"/>
                  <a:t>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6364309-76F3-075A-E627-EACEACFF55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04664"/>
                <a:ext cx="11377264" cy="1446550"/>
              </a:xfrm>
              <a:prstGeom prst="rect">
                <a:avLst/>
              </a:prstGeom>
              <a:blipFill>
                <a:blip r:embed="rId2"/>
                <a:stretch>
                  <a:fillRect t="-3409" r="-675" b="-125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B9515A7-A073-4BA9-6F99-E9DF5F529D31}"/>
                  </a:ext>
                </a:extLst>
              </p:cNvPr>
              <p:cNvSpPr/>
              <p:nvPr/>
            </p:nvSpPr>
            <p:spPr>
              <a:xfrm>
                <a:off x="4259796" y="2492896"/>
                <a:ext cx="4320480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9600" i="1" smtClean="0">
                          <a:latin typeface="Cambria Math"/>
                        </a:rPr>
                        <m:t>𝑛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B9515A7-A073-4BA9-6F99-E9DF5F529D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9796" y="2492896"/>
                <a:ext cx="4320480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83E2DD1-D91C-A915-3837-7135DD287F03}"/>
                  </a:ext>
                </a:extLst>
              </p:cNvPr>
              <p:cNvSpPr/>
              <p:nvPr/>
            </p:nvSpPr>
            <p:spPr>
              <a:xfrm>
                <a:off x="4259796" y="4581128"/>
                <a:ext cx="4176464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9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9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83E2DD1-D91C-A915-3837-7135DD287F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9796" y="4581128"/>
                <a:ext cx="4176464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067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6364309-76F3-075A-E627-EACEACFF556B}"/>
                  </a:ext>
                </a:extLst>
              </p:cNvPr>
              <p:cNvSpPr txBox="1"/>
              <p:nvPr/>
            </p:nvSpPr>
            <p:spPr>
              <a:xfrm>
                <a:off x="479376" y="404664"/>
                <a:ext cx="11377264" cy="167186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What is the value of </a:t>
                </a:r>
                <a:r>
                  <a:rPr lang="en-GB" sz="4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GB" sz="4400" dirty="0"/>
                  <a:t> and </a:t>
                </a:r>
                <a:r>
                  <a:rPr lang="en-GB" sz="4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4400" dirty="0"/>
                  <a:t> for the expansion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0" smtClean="0">
                            <a:latin typeface="Cambria Math" panose="02040503050406030204" pitchFamily="18" charset="0"/>
                          </a:rPr>
                          <m:t>(1+</m:t>
                        </m:r>
                        <m:f>
                          <m:fPr>
                            <m:ctrlPr>
                              <a:rPr lang="en-US" sz="4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GB" sz="4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GB" sz="4400" i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GB" sz="4400" dirty="0"/>
                  <a:t>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6364309-76F3-075A-E627-EACEACFF55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04664"/>
                <a:ext cx="11377264" cy="1671868"/>
              </a:xfrm>
              <a:prstGeom prst="rect">
                <a:avLst/>
              </a:prstGeom>
              <a:blipFill>
                <a:blip r:embed="rId2"/>
                <a:stretch>
                  <a:fillRect t="-2640" r="-675" b="-297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B9515A7-A073-4BA9-6F99-E9DF5F529D31}"/>
                  </a:ext>
                </a:extLst>
              </p:cNvPr>
              <p:cNvSpPr/>
              <p:nvPr/>
            </p:nvSpPr>
            <p:spPr>
              <a:xfrm>
                <a:off x="4259796" y="2301292"/>
                <a:ext cx="4320480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9600" i="1" smtClean="0">
                          <a:latin typeface="Cambria Math"/>
                        </a:rPr>
                        <m:t>𝑛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B9515A7-A073-4BA9-6F99-E9DF5F529D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9796" y="2301292"/>
                <a:ext cx="4320480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83E2DD1-D91C-A915-3837-7135DD287F03}"/>
                  </a:ext>
                </a:extLst>
              </p:cNvPr>
              <p:cNvSpPr/>
              <p:nvPr/>
            </p:nvSpPr>
            <p:spPr>
              <a:xfrm>
                <a:off x="3863752" y="3870952"/>
                <a:ext cx="4176464" cy="26128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96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9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83E2DD1-D91C-A915-3837-7135DD287F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3870952"/>
                <a:ext cx="4176464" cy="26128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523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6364309-76F3-075A-E627-EACEACFF556B}"/>
                  </a:ext>
                </a:extLst>
              </p:cNvPr>
              <p:cNvSpPr txBox="1"/>
              <p:nvPr/>
            </p:nvSpPr>
            <p:spPr>
              <a:xfrm>
                <a:off x="479376" y="404664"/>
                <a:ext cx="11377264" cy="179869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What is the value of </a:t>
                </a:r>
                <a:r>
                  <a:rPr lang="en-GB" sz="4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GB" sz="4400" dirty="0"/>
                  <a:t> and </a:t>
                </a:r>
                <a:r>
                  <a:rPr lang="en-GB" sz="4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4400" dirty="0"/>
                  <a:t> for the expansion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400" i="1">
                                <a:latin typeface="Cambria Math"/>
                              </a:rPr>
                              <m:t>1</m:t>
                            </m:r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4400" i="1">
                                <a:latin typeface="Cambria Math"/>
                              </a:rPr>
                              <m:t>𝑥</m:t>
                            </m:r>
                          </m:e>
                        </m:d>
                        <m:r>
                          <a:rPr lang="en-GB" sz="4400" i="1" baseline="300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4400" b="0" i="1" baseline="3000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4400" dirty="0"/>
                  <a:t>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6364309-76F3-075A-E627-EACEACFF55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04664"/>
                <a:ext cx="11377264" cy="1798698"/>
              </a:xfrm>
              <a:prstGeom prst="rect">
                <a:avLst/>
              </a:prstGeom>
              <a:blipFill>
                <a:blip r:embed="rId2"/>
                <a:stretch>
                  <a:fillRect t="-2477" r="-67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B9515A7-A073-4BA9-6F99-E9DF5F529D31}"/>
                  </a:ext>
                </a:extLst>
              </p:cNvPr>
              <p:cNvSpPr/>
              <p:nvPr/>
            </p:nvSpPr>
            <p:spPr>
              <a:xfrm>
                <a:off x="4259796" y="2564904"/>
                <a:ext cx="4320480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9600" i="1" smtClean="0">
                          <a:latin typeface="Cambria Math"/>
                        </a:rPr>
                        <m:t>𝑛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B9515A7-A073-4BA9-6F99-E9DF5F529D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9796" y="2564904"/>
                <a:ext cx="4320480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83E2DD1-D91C-A915-3837-7135DD287F03}"/>
                  </a:ext>
                </a:extLst>
              </p:cNvPr>
              <p:cNvSpPr/>
              <p:nvPr/>
            </p:nvSpPr>
            <p:spPr>
              <a:xfrm>
                <a:off x="4259796" y="4653136"/>
                <a:ext cx="3564396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9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83E2DD1-D91C-A915-3837-7135DD287F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9796" y="4653136"/>
                <a:ext cx="3564396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5CF20D6-7754-8BFF-CDCE-AC0CA210D3CD}"/>
                  </a:ext>
                </a:extLst>
              </p:cNvPr>
              <p:cNvSpPr/>
              <p:nvPr/>
            </p:nvSpPr>
            <p:spPr>
              <a:xfrm>
                <a:off x="7680176" y="1286300"/>
                <a:ext cx="2457916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5CF20D6-7754-8BFF-CDCE-AC0CA210D3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1286300"/>
                <a:ext cx="2457916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544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6364309-76F3-075A-E627-EACEACFF556B}"/>
                  </a:ext>
                </a:extLst>
              </p:cNvPr>
              <p:cNvSpPr txBox="1"/>
              <p:nvPr/>
            </p:nvSpPr>
            <p:spPr>
              <a:xfrm>
                <a:off x="479376" y="404664"/>
                <a:ext cx="11377264" cy="150457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What is the value of </a:t>
                </a:r>
                <a:r>
                  <a:rPr lang="en-GB" sz="4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GB" sz="4400" dirty="0"/>
                  <a:t> and </a:t>
                </a:r>
                <a:r>
                  <a:rPr lang="en-GB" sz="4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4400" dirty="0"/>
                  <a:t> for the expansion of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rad>
                  </m:oMath>
                </a14:m>
                <a:r>
                  <a:rPr lang="en-GB" sz="4400" dirty="0"/>
                  <a:t>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6364309-76F3-075A-E627-EACEACFF55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04664"/>
                <a:ext cx="11377264" cy="1504579"/>
              </a:xfrm>
              <a:prstGeom prst="rect">
                <a:avLst/>
              </a:prstGeom>
              <a:blipFill>
                <a:blip r:embed="rId2"/>
                <a:stretch>
                  <a:fillRect t="-3297" r="-675" b="-1208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B9515A7-A073-4BA9-6F99-E9DF5F529D31}"/>
                  </a:ext>
                </a:extLst>
              </p:cNvPr>
              <p:cNvSpPr/>
              <p:nvPr/>
            </p:nvSpPr>
            <p:spPr>
              <a:xfrm>
                <a:off x="4169786" y="2154762"/>
                <a:ext cx="3708412" cy="28581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9600" i="1" smtClean="0">
                          <a:latin typeface="Cambria Math"/>
                        </a:rPr>
                        <m:t>𝑛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9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9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9600" dirty="0"/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B9515A7-A073-4BA9-6F99-E9DF5F529D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9786" y="2154762"/>
                <a:ext cx="3708412" cy="28581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83E2DD1-D91C-A915-3837-7135DD287F03}"/>
                  </a:ext>
                </a:extLst>
              </p:cNvPr>
              <p:cNvSpPr/>
              <p:nvPr/>
            </p:nvSpPr>
            <p:spPr>
              <a:xfrm>
                <a:off x="4241794" y="5013176"/>
                <a:ext cx="3564396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9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83E2DD1-D91C-A915-3837-7135DD287F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1794" y="5013176"/>
                <a:ext cx="3564396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C61D68F-30BE-8B8B-4E54-13EAEC36542A}"/>
                  </a:ext>
                </a:extLst>
              </p:cNvPr>
              <p:cNvSpPr/>
              <p:nvPr/>
            </p:nvSpPr>
            <p:spPr>
              <a:xfrm>
                <a:off x="7968208" y="939037"/>
                <a:ext cx="2185406" cy="10015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C61D68F-30BE-8B8B-4E54-13EAEC3654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939037"/>
                <a:ext cx="2185406" cy="10015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4698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6364309-76F3-075A-E627-EACEACFF556B}"/>
                  </a:ext>
                </a:extLst>
              </p:cNvPr>
              <p:cNvSpPr txBox="1"/>
              <p:nvPr/>
            </p:nvSpPr>
            <p:spPr>
              <a:xfrm>
                <a:off x="479376" y="404664"/>
                <a:ext cx="11377264" cy="184800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What is the value of </a:t>
                </a:r>
                <a:r>
                  <a:rPr lang="en-GB" sz="4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GB" sz="4400" dirty="0"/>
                  <a:t> and </a:t>
                </a:r>
                <a:r>
                  <a:rPr lang="en-GB" sz="4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4400" dirty="0"/>
                  <a:t> for the expansion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400" i="1">
                                <a:latin typeface="Cambria Math"/>
                              </a:rPr>
                              <m:t>1</m:t>
                            </m:r>
                            <m:r>
                              <a:rPr lang="en-GB" sz="4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sz="4400" i="1">
                                <a:latin typeface="Cambria Math"/>
                              </a:rPr>
                              <m:t>+</m:t>
                            </m:r>
                            <m:r>
                              <a:rPr lang="en-GB" sz="4400" b="0" i="1" smtClean="0">
                                <a:latin typeface="Cambria Math" panose="02040503050406030204" pitchFamily="18" charset="0"/>
                              </a:rPr>
                              <m:t> 3</m:t>
                            </m:r>
                            <m:r>
                              <a:rPr lang="en-GB" sz="4400" i="1">
                                <a:latin typeface="Cambria Math"/>
                              </a:rPr>
                              <m:t>𝑥</m:t>
                            </m:r>
                          </m:e>
                        </m:d>
                        <m:r>
                          <a:rPr lang="en-GB" sz="4400" i="1" baseline="3000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d>
                          <m:d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400" i="1">
                                <a:latin typeface="Cambria Math"/>
                              </a:rPr>
                              <m:t>1</m:t>
                            </m:r>
                            <m:r>
                              <a:rPr lang="en-GB" sz="4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4400" b="0" i="1" smtClean="0">
                                <a:latin typeface="Cambria Math" panose="02040503050406030204" pitchFamily="18" charset="0"/>
                              </a:rPr>
                              <m:t> 3</m:t>
                            </m:r>
                            <m:r>
                              <a:rPr lang="en-GB" sz="4400" i="1">
                                <a:latin typeface="Cambria Math"/>
                              </a:rPr>
                              <m:t>𝑥</m:t>
                            </m:r>
                          </m:e>
                        </m:d>
                        <m:r>
                          <a:rPr lang="en-GB" sz="4400" i="1" baseline="3000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4400" dirty="0"/>
                  <a:t> 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6364309-76F3-075A-E627-EACEACFF55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04664"/>
                <a:ext cx="11377264" cy="1848006"/>
              </a:xfrm>
              <a:prstGeom prst="rect">
                <a:avLst/>
              </a:prstGeom>
              <a:blipFill>
                <a:blip r:embed="rId2"/>
                <a:stretch>
                  <a:fillRect t="-2410" r="-67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B9515A7-A073-4BA9-6F99-E9DF5F529D31}"/>
                  </a:ext>
                </a:extLst>
              </p:cNvPr>
              <p:cNvSpPr/>
              <p:nvPr/>
            </p:nvSpPr>
            <p:spPr>
              <a:xfrm>
                <a:off x="4007768" y="2644170"/>
                <a:ext cx="3708412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9600" i="1" smtClean="0">
                          <a:latin typeface="Cambria Math"/>
                        </a:rPr>
                        <m:t>𝑛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B9515A7-A073-4BA9-6F99-E9DF5F529D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2644170"/>
                <a:ext cx="3708412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83E2DD1-D91C-A915-3837-7135DD287F03}"/>
                  </a:ext>
                </a:extLst>
              </p:cNvPr>
              <p:cNvSpPr/>
              <p:nvPr/>
            </p:nvSpPr>
            <p:spPr>
              <a:xfrm>
                <a:off x="4295800" y="4725144"/>
                <a:ext cx="3870430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96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9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83E2DD1-D91C-A915-3837-7135DD287F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4725144"/>
                <a:ext cx="3870430" cy="1569660"/>
              </a:xfrm>
              <a:prstGeom prst="rect">
                <a:avLst/>
              </a:prstGeom>
              <a:blipFill>
                <a:blip r:embed="rId4"/>
                <a:stretch>
                  <a:fillRect l="-1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C61D68F-30BE-8B8B-4E54-13EAEC36542A}"/>
                  </a:ext>
                </a:extLst>
              </p:cNvPr>
              <p:cNvSpPr/>
              <p:nvPr/>
            </p:nvSpPr>
            <p:spPr>
              <a:xfrm>
                <a:off x="7806190" y="1270149"/>
                <a:ext cx="2491580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GB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GB" sz="40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C61D68F-30BE-8B8B-4E54-13EAEC3654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190" y="1270149"/>
                <a:ext cx="2491580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3689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2275" y="412406"/>
                <a:ext cx="11591465" cy="76944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Expand and find the first four terms of</a:t>
                </a:r>
                <a14:m>
                  <m:oMath xmlns:m="http://schemas.openxmlformats.org/officeDocument/2006/math">
                    <m:r>
                      <a:rPr lang="en-US" sz="4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400" i="1">
                                <a:latin typeface="Cambria Math"/>
                              </a:rPr>
                              <m:t>1+</m:t>
                            </m:r>
                            <m:r>
                              <a:rPr lang="en-US" sz="4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sz="4400" i="1">
                                <a:latin typeface="Cambria Math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275" y="412406"/>
                <a:ext cx="11591465" cy="769441"/>
              </a:xfrm>
              <a:prstGeom prst="rect">
                <a:avLst/>
              </a:prstGeom>
              <a:blipFill>
                <a:blip r:embed="rId2"/>
                <a:stretch>
                  <a:fillRect l="-510" t="-5333" b="-24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95400" y="2307282"/>
                <a:ext cx="4176464" cy="41383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GB" sz="360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GB" sz="3600" i="1" dirty="0">
                  <a:latin typeface="Cambria Math"/>
                </a:endParaRPr>
              </a:p>
              <a:p>
                <a:endParaRPr lang="en-GB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+(−2)</m:t>
                      </m:r>
                      <m:d>
                        <m:d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3600" b="1" i="1">
                              <a:latin typeface="Cambria Math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en-GB" sz="3600" b="1" i="1" dirty="0">
                  <a:latin typeface="Cambria Math" panose="02040503050406030204" pitchFamily="18" charset="0"/>
                </a:endParaRPr>
              </a:p>
              <a:p>
                <a:endParaRPr lang="en-GB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3600" i="1">
                              <a:latin typeface="Cambria Math"/>
                            </a:rPr>
                            <m:t>2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 1</m:t>
                          </m:r>
                        </m:den>
                      </m:f>
                      <m:sSup>
                        <m:sSup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GB" sz="3600" b="1" i="1"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36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3600" b="1" i="1" dirty="0">
                  <a:latin typeface="Cambria Math" panose="02040503050406030204" pitchFamily="18" charset="0"/>
                </a:endParaRPr>
              </a:p>
              <a:p>
                <a:endParaRPr lang="en-GB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−4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3600" i="1">
                              <a:latin typeface="Cambria Math"/>
                            </a:rPr>
                            <m:t>3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 2 </m:t>
                          </m:r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 1</m:t>
                          </m:r>
                        </m:den>
                      </m:f>
                      <m:sSup>
                        <m:sSup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GB" sz="3600" b="1" i="1"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3600" b="1" i="1">
                              <a:latin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3600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307282"/>
                <a:ext cx="4176464" cy="4138312"/>
              </a:xfrm>
              <a:prstGeom prst="rect">
                <a:avLst/>
              </a:prstGeom>
              <a:blipFill>
                <a:blip r:embed="rId3"/>
                <a:stretch>
                  <a:fillRect r="-10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33465" y="1366939"/>
                <a:ext cx="2448272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1" i="1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  <m:r>
                      <a:rPr lang="en-GB" sz="4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GB" sz="4400" dirty="0"/>
                  <a:t> 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465" y="1366939"/>
                <a:ext cx="2448272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681737" y="1387176"/>
                <a:ext cx="187220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4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1737" y="1387176"/>
                <a:ext cx="1872208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447928" y="2492896"/>
                <a:ext cx="6408712" cy="1400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/>
                                </a:rPr>
                                <m:t>1+</m:t>
                              </m:r>
                              <m:r>
                                <a:rPr lang="en-US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40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/>
                        </a:rPr>
                        <m:t>𝟏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sSup>
                        <m:sSupPr>
                          <m:ctrlP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𝟑𝟐</m:t>
                      </m:r>
                      <m:sSup>
                        <m:sSupPr>
                          <m:ctrlP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2492896"/>
                <a:ext cx="6408712" cy="14003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4A8D225-DDA8-E2BA-054A-02E7CEB6792C}"/>
                  </a:ext>
                </a:extLst>
              </p:cNvPr>
              <p:cNvSpPr txBox="1"/>
              <p:nvPr/>
            </p:nvSpPr>
            <p:spPr>
              <a:xfrm>
                <a:off x="5519936" y="1323200"/>
                <a:ext cx="6408712" cy="56919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GB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d>
                        <m:d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d>
                            <m:dPr>
                              <m:ctrlP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en-GB" sz="16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  <m:sSup>
                        <m:sSup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p>
                      </m:sSup>
                    </m:oMath>
                  </m:oMathPara>
                </a14:m>
                <a:endParaRPr lang="en-GB" sz="1600" b="1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4A8D225-DDA8-E2BA-054A-02E7CEB679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936" y="1323200"/>
                <a:ext cx="6408712" cy="56919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F22E87-FC51-3E1B-44ED-3143F58D88E2}"/>
              </a:ext>
            </a:extLst>
          </p:cNvPr>
          <p:cNvCxnSpPr/>
          <p:nvPr/>
        </p:nvCxnSpPr>
        <p:spPr>
          <a:xfrm>
            <a:off x="5231904" y="1484784"/>
            <a:ext cx="0" cy="496081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452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35360" y="232463"/>
                <a:ext cx="11340349" cy="83311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Expand and find the first four terms of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400" i="1">
                            <a:latin typeface="Cambria Math"/>
                          </a:rPr>
                          <m:t>1−3</m:t>
                        </m:r>
                        <m:r>
                          <a:rPr lang="en-GB" sz="4400" i="1">
                            <a:latin typeface="Cambria Math"/>
                          </a:rPr>
                          <m:t>𝑥</m:t>
                        </m:r>
                      </m:e>
                    </m:rad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32463"/>
                <a:ext cx="11340349" cy="833113"/>
              </a:xfrm>
              <a:prstGeom prst="rect">
                <a:avLst/>
              </a:prstGeom>
              <a:blipFill>
                <a:blip r:embed="rId2"/>
                <a:stretch>
                  <a:fillRect b="-2173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51384" y="2146732"/>
                <a:ext cx="4143316" cy="4622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GB" sz="320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GB" sz="3200" i="1" dirty="0">
                  <a:latin typeface="Cambria Math"/>
                </a:endParaRPr>
              </a:p>
              <a:p>
                <a:endParaRPr lang="en-GB" sz="900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latin typeface="Cambria Math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1" i="1">
                              <a:latin typeface="Cambria Math"/>
                            </a:rPr>
                            <m:t>−</m:t>
                          </m:r>
                          <m:r>
                            <a:rPr lang="en-GB" sz="3200" b="1" i="1">
                              <a:latin typeface="Cambria Math"/>
                            </a:rPr>
                            <m:t>𝟑</m:t>
                          </m:r>
                          <m:r>
                            <a:rPr lang="en-GB" sz="3200" b="1" i="1">
                              <a:latin typeface="Cambria Math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en-GB" sz="3200" b="1" i="1" dirty="0">
                  <a:latin typeface="Cambria Math" panose="02040503050406030204" pitchFamily="18" charset="0"/>
                </a:endParaRPr>
              </a:p>
              <a:p>
                <a:endParaRPr lang="en-GB" sz="1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3200" i="1">
                              <a:latin typeface="Cambria Math"/>
                            </a:rPr>
                            <m:t>2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 1</m:t>
                          </m:r>
                        </m:den>
                      </m:f>
                      <m:sSup>
                        <m:sSup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GB" sz="3200" b="1" i="1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GB" sz="3200" b="1" i="1"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32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3200" b="1" i="1" dirty="0">
                  <a:latin typeface="Cambria Math" panose="02040503050406030204" pitchFamily="18" charset="0"/>
                </a:endParaRPr>
              </a:p>
              <a:p>
                <a:endParaRPr lang="en-GB" sz="1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GB" sz="32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3200" i="1">
                              <a:latin typeface="Cambria Math"/>
                            </a:rPr>
                            <m:t>3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 2 </m:t>
                          </m:r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 1</m:t>
                          </m:r>
                        </m:den>
                      </m:f>
                      <m:sSup>
                        <m:sSup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GB" sz="3200" b="1" i="1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GB" sz="3200" b="1" i="1"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3200" b="1" i="1">
                              <a:latin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3200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146732"/>
                <a:ext cx="4143316" cy="46229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12804" y="1065576"/>
                <a:ext cx="1822753" cy="10671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GB" sz="4400" dirty="0"/>
                  <a:t> 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804" y="1065576"/>
                <a:ext cx="1822753" cy="10671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416873" y="1214431"/>
                <a:ext cx="2317692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=−3</m:t>
                      </m:r>
                      <m:r>
                        <a:rPr lang="en-GB" sz="4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6873" y="1214431"/>
                <a:ext cx="2317692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519936" y="2276872"/>
                <a:ext cx="5760640" cy="18683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3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1−3</m:t>
                          </m:r>
                          <m:r>
                            <a:rPr lang="en-GB" sz="36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𝟏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𝒙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𝟗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  <m:sSup>
                        <m:sSup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𝟐𝟕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𝟏𝟔</m:t>
                          </m:r>
                        </m:den>
                      </m:f>
                      <m:sSup>
                        <m:sSup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936" y="2276872"/>
                <a:ext cx="5760640" cy="18683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4A8D225-DDA8-E2BA-054A-02E7CEB6792C}"/>
                  </a:ext>
                </a:extLst>
              </p:cNvPr>
              <p:cNvSpPr txBox="1"/>
              <p:nvPr/>
            </p:nvSpPr>
            <p:spPr>
              <a:xfrm>
                <a:off x="5447928" y="1337438"/>
                <a:ext cx="6318245" cy="56919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GB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d>
                        <m:d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d>
                            <m:dPr>
                              <m:ctrlP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en-GB" sz="16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  <m:sSup>
                        <m:sSup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p>
                      </m:sSup>
                    </m:oMath>
                  </m:oMathPara>
                </a14:m>
                <a:endParaRPr lang="en-GB" sz="1600" b="1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4A8D225-DDA8-E2BA-054A-02E7CEB679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1337438"/>
                <a:ext cx="6318245" cy="56919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AF40B91-5A49-E85E-622F-0D146E4FEC7D}"/>
              </a:ext>
            </a:extLst>
          </p:cNvPr>
          <p:cNvCxnSpPr/>
          <p:nvPr/>
        </p:nvCxnSpPr>
        <p:spPr>
          <a:xfrm>
            <a:off x="5231904" y="1484784"/>
            <a:ext cx="0" cy="496081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95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2"/>
          <p:cNvSpPr txBox="1"/>
          <p:nvPr/>
        </p:nvSpPr>
        <p:spPr>
          <a:xfrm>
            <a:off x="553347" y="620688"/>
            <a:ext cx="10945216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b="1" dirty="0"/>
              <a:t>Binomial Expansion – Multiplying Expansions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90191" y="2074030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Question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66517" y="2191073"/>
            <a:ext cx="4225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Expansion Required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206415" y="3942786"/>
            <a:ext cx="78006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6016690" y="3881774"/>
            <a:ext cx="78006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141640" y="2744443"/>
                <a:ext cx="1780129" cy="2274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1+</m:t>
                              </m:r>
                              <m:r>
                                <a:rPr lang="en-GB" sz="48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48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1−</m:t>
                              </m:r>
                              <m:r>
                                <a:rPr lang="en-GB" sz="48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1640" y="2744443"/>
                <a:ext cx="1780129" cy="2274662"/>
              </a:xfrm>
              <a:prstGeom prst="rect">
                <a:avLst/>
              </a:prstGeom>
              <a:blipFill>
                <a:blip r:embed="rId2"/>
                <a:stretch>
                  <a:fillRect r="-106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926495" y="2924944"/>
                <a:ext cx="2169505" cy="20356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1+</m:t>
                              </m:r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GB" sz="44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4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4400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1−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GB" sz="40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000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4000" i="1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6495" y="2924944"/>
                <a:ext cx="2169505" cy="20356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686255" y="3299821"/>
                <a:ext cx="4265270" cy="9845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1+</m:t>
                              </m:r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sSup>
                        <m:sSup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1−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255" y="3299821"/>
                <a:ext cx="4265270" cy="9845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6073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583F8A-22B4-19F2-B932-AB81E33FB1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548" t="19060" r="32452" b="54346"/>
          <a:stretch/>
        </p:blipFill>
        <p:spPr>
          <a:xfrm>
            <a:off x="335360" y="2060848"/>
            <a:ext cx="11454596" cy="42733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0A9B5D-D7F4-08BD-07D4-51AF5C1F3D6C}"/>
              </a:ext>
            </a:extLst>
          </p:cNvPr>
          <p:cNvSpPr txBox="1"/>
          <p:nvPr/>
        </p:nvSpPr>
        <p:spPr>
          <a:xfrm>
            <a:off x="479376" y="260648"/>
            <a:ext cx="110892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In the formula booklet there two different expansions you could choice from.</a:t>
            </a:r>
          </a:p>
        </p:txBody>
      </p:sp>
    </p:spTree>
    <p:extLst>
      <p:ext uri="{BB962C8B-B14F-4D97-AF65-F5344CB8AC3E}">
        <p14:creationId xmlns:p14="http://schemas.microsoft.com/office/powerpoint/2010/main" val="41350206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"/>
          <a:stretch/>
        </p:blipFill>
        <p:spPr bwMode="auto">
          <a:xfrm>
            <a:off x="335360" y="186725"/>
            <a:ext cx="11469497" cy="216615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9376" y="2492896"/>
                <a:ext cx="4752528" cy="32341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1+</m:t>
                              </m:r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1−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GB" sz="4000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  <a:p>
                <a:endParaRPr lang="en-GB" sz="2000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1+</m:t>
                              </m:r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sSup>
                        <m:sSup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1−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492896"/>
                <a:ext cx="4752528" cy="32341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384032" y="2348880"/>
                <a:ext cx="4862436" cy="4132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1+</m:t>
                              </m:r>
                              <m: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36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endParaRPr lang="en-GB" sz="2400" i="1" dirty="0">
                  <a:solidFill>
                    <a:srgbClr val="FF000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/>
                        </a:rPr>
                        <m:t>1+</m:t>
                      </m:r>
                      <m:f>
                        <m:f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3600" i="1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×−</m:t>
                          </m:r>
                          <m:f>
                            <m:fPr>
                              <m:ctrlP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2!</m:t>
                          </m:r>
                        </m:den>
                      </m:f>
                      <m:sSup>
                        <m:sSup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600" i="1" dirty="0">
                  <a:solidFill>
                    <a:srgbClr val="FF0000"/>
                  </a:solidFill>
                  <a:latin typeface="Cambria Math"/>
                </a:endParaRPr>
              </a:p>
              <a:p>
                <a:endParaRPr lang="en-GB" sz="2800" i="1" dirty="0">
                  <a:solidFill>
                    <a:srgbClr val="FF000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/>
                        </a:rPr>
                        <m:t>𝟏</m:t>
                      </m:r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GB" sz="36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GB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GB" sz="36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  <m:sSup>
                        <m:sSupPr>
                          <m:ctrlPr>
                            <a:rPr lang="en-GB" sz="3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36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3600" b="1" i="1">
                          <a:solidFill>
                            <a:srgbClr val="FF0000"/>
                          </a:solidFill>
                          <a:latin typeface="Cambria Math"/>
                        </a:rPr>
                        <m:t>+…</m:t>
                      </m:r>
                    </m:oMath>
                  </m:oMathPara>
                </a14:m>
                <a:endParaRPr lang="en-GB" sz="3600" b="1" i="1" dirty="0">
                  <a:solidFill>
                    <a:srgbClr val="FF0000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2348880"/>
                <a:ext cx="4862436" cy="41320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A186BAE-9A74-08D1-ED91-65BC2109A4FE}"/>
              </a:ext>
            </a:extLst>
          </p:cNvPr>
          <p:cNvCxnSpPr>
            <a:cxnSpLocks/>
          </p:cNvCxnSpPr>
          <p:nvPr/>
        </p:nvCxnSpPr>
        <p:spPr>
          <a:xfrm>
            <a:off x="5663952" y="2492896"/>
            <a:ext cx="0" cy="39880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CD0ECD6-6076-15F1-26FA-F5E5B1F4A1A4}"/>
                  </a:ext>
                </a:extLst>
              </p:cNvPr>
              <p:cNvSpPr txBox="1"/>
              <p:nvPr/>
            </p:nvSpPr>
            <p:spPr>
              <a:xfrm>
                <a:off x="5856313" y="188640"/>
                <a:ext cx="5928320" cy="50956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sz="1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4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n-GB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  <m:r>
                        <a:rPr lang="en-GB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GB" sz="1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d>
                        <m:dPr>
                          <m:ctrlPr>
                            <a:rPr lang="en-GB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4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4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GB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d>
                            <m:dPr>
                              <m:ctrlPr>
                                <a:rPr lang="en-GB" sz="1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GB" sz="1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1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GB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en-GB" sz="1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4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4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4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4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m:rPr>
                              <m:nor/>
                            </m:rPr>
                            <a:rPr lang="en-GB" sz="14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4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  <m:sSup>
                        <m:sSupPr>
                          <m:ctrlP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p>
                      </m:sSup>
                    </m:oMath>
                  </m:oMathPara>
                </a14:m>
                <a:endParaRPr lang="en-GB" sz="1400" b="1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CD0ECD6-6076-15F1-26FA-F5E5B1F4A1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6313" y="188640"/>
                <a:ext cx="5928320" cy="5095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510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9"/>
          <a:stretch/>
        </p:blipFill>
        <p:spPr bwMode="auto">
          <a:xfrm>
            <a:off x="506478" y="188640"/>
            <a:ext cx="11469498" cy="216615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61751" y="2492896"/>
                <a:ext cx="4752528" cy="32341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1+</m:t>
                              </m:r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1−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GB" sz="4000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  <a:p>
                <a:endParaRPr lang="en-GB" sz="2000" i="1" dirty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1+</m:t>
                              </m:r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sSup>
                        <m:sSup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1−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751" y="2492896"/>
                <a:ext cx="4752528" cy="32341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5591944" y="2564904"/>
                <a:ext cx="6384032" cy="3629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1−</m:t>
                              </m:r>
                              <m: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6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3600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  <a:p>
                <a:pPr lvl="0"/>
                <a:endParaRPr lang="en-GB" sz="1600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i="1">
                          <a:solidFill>
                            <a:srgbClr val="0000FF"/>
                          </a:solidFill>
                          <a:latin typeface="Cambria Math"/>
                        </a:rPr>
                        <m:t>1+</m:t>
                      </m:r>
                      <m:d>
                        <m:dPr>
                          <m:ctrlP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2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en-GB" sz="2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)+</m:t>
                      </m:r>
                      <m:f>
                        <m:fPr>
                          <m:ctrlP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×−</m:t>
                          </m:r>
                          <m:f>
                            <m:fPr>
                              <m:ctrlP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2!</m:t>
                          </m:r>
                        </m:den>
                      </m:f>
                      <m:sSup>
                        <m:sSupPr>
                          <m:ctrlP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GB" sz="28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800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  <a:p>
                <a:pPr lvl="0"/>
                <a:endParaRPr lang="en-GB" sz="1600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3600" b="1" i="1">
                          <a:solidFill>
                            <a:srgbClr val="0000FF"/>
                          </a:solidFill>
                          <a:latin typeface="Cambria Math"/>
                        </a:rPr>
                        <m:t>𝟏</m:t>
                      </m:r>
                      <m:r>
                        <a:rPr lang="en-GB" sz="3600" b="1" i="1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3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GB" sz="36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GB" sz="3600" b="1" i="1">
                          <a:solidFill>
                            <a:srgbClr val="0000FF"/>
                          </a:solidFill>
                          <a:latin typeface="Cambria Math"/>
                        </a:rPr>
                        <m:t>𝒙</m:t>
                      </m:r>
                      <m:r>
                        <a:rPr lang="en-GB" sz="3600" b="1" i="1">
                          <a:solidFill>
                            <a:srgbClr val="0000FF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3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GB" sz="36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  <m:sSup>
                        <m:sSupPr>
                          <m:ctrlPr>
                            <a:rPr lang="en-GB" sz="3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3600" b="1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3600" b="1" i="1">
                          <a:solidFill>
                            <a:srgbClr val="0000FF"/>
                          </a:solidFill>
                          <a:latin typeface="Cambria Math"/>
                        </a:rPr>
                        <m:t>−…</m:t>
                      </m:r>
                    </m:oMath>
                  </m:oMathPara>
                </a14:m>
                <a:endParaRPr lang="en-GB" sz="3600" b="1" i="1" dirty="0">
                  <a:solidFill>
                    <a:srgbClr val="FF0000"/>
                  </a:solidFill>
                  <a:latin typeface="Cambria Math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2564904"/>
                <a:ext cx="6384032" cy="36290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D02AB6F-206F-065F-00DA-0CA15E65FF7A}"/>
              </a:ext>
            </a:extLst>
          </p:cNvPr>
          <p:cNvCxnSpPr>
            <a:cxnSpLocks/>
          </p:cNvCxnSpPr>
          <p:nvPr/>
        </p:nvCxnSpPr>
        <p:spPr>
          <a:xfrm>
            <a:off x="5303912" y="2492896"/>
            <a:ext cx="0" cy="39880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9734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/>
          <a:stretch/>
        </p:blipFill>
        <p:spPr bwMode="auto">
          <a:xfrm>
            <a:off x="407368" y="188640"/>
            <a:ext cx="11419451" cy="216024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65181" y="2636912"/>
                <a:ext cx="4866723" cy="984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1+</m:t>
                              </m:r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sSup>
                        <m:sSup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1−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181" y="2636912"/>
                <a:ext cx="4866723" cy="9845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02694" y="5424532"/>
                <a:ext cx="3528392" cy="1244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𝟏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𝒙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2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694" y="5424532"/>
                <a:ext cx="3528392" cy="12448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E294A7E-8657-7731-8755-EB8C071D3BE4}"/>
                  </a:ext>
                </a:extLst>
              </p:cNvPr>
              <p:cNvSpPr txBox="1"/>
              <p:nvPr/>
            </p:nvSpPr>
            <p:spPr>
              <a:xfrm>
                <a:off x="5231904" y="2596271"/>
                <a:ext cx="6840760" cy="13371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36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1+</m:t>
                          </m:r>
                          <m:f>
                            <m:fPr>
                              <m:ctrlPr>
                                <a:rPr kumimoji="0" lang="en-GB" sz="36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𝑥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kumimoji="0" lang="en-GB" sz="36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8</m:t>
                              </m:r>
                            </m:den>
                          </m:f>
                          <m:sSup>
                            <m:sSupPr>
                              <m:ctrlPr>
                                <a:rPr kumimoji="0" lang="en-GB" sz="36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d>
                        <m:dPr>
                          <m:ctrlPr>
                            <a:rPr kumimoji="0" lang="en-GB" sz="36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1+</m:t>
                          </m:r>
                          <m:f>
                            <m:fPr>
                              <m:ctrlPr>
                                <a:rPr kumimoji="0" lang="en-GB" sz="36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𝑥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kumimoji="0" lang="en-GB" sz="36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3</m:t>
                              </m:r>
                            </m:num>
                            <m:den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8</m:t>
                              </m:r>
                            </m:den>
                          </m:f>
                          <m:sSup>
                            <m:sSupPr>
                              <m:ctrlPr>
                                <a:rPr kumimoji="0" lang="en-GB" sz="36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E294A7E-8657-7731-8755-EB8C071D3B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2596271"/>
                <a:ext cx="6840760" cy="133716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A9D8433-4767-DD6F-BA4E-EF6E8CE385FE}"/>
                  </a:ext>
                </a:extLst>
              </p:cNvPr>
              <p:cNvSpPr txBox="1"/>
              <p:nvPr/>
            </p:nvSpPr>
            <p:spPr>
              <a:xfrm>
                <a:off x="407368" y="4077072"/>
                <a:ext cx="9181020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=1+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8</m:t>
                          </m:r>
                        </m:den>
                      </m:f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8</m:t>
                          </m:r>
                        </m:den>
                      </m:f>
                      <m:sSup>
                        <m:sSup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+…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A9D8433-4767-DD6F-BA4E-EF6E8CE385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077072"/>
                <a:ext cx="9181020" cy="12488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3473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473B601-77C3-88BB-4AC8-DE518895CE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"/>
          <a:stretch/>
        </p:blipFill>
        <p:spPr bwMode="auto">
          <a:xfrm>
            <a:off x="263352" y="332656"/>
            <a:ext cx="11498667" cy="576064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0716EF-2DD9-AAF4-350D-740F8A50F157}"/>
                  </a:ext>
                </a:extLst>
              </p:cNvPr>
              <p:cNvSpPr txBox="1"/>
              <p:nvPr/>
            </p:nvSpPr>
            <p:spPr>
              <a:xfrm>
                <a:off x="5453468" y="6106861"/>
                <a:ext cx="6318245" cy="56919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GB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d>
                        <m:d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d>
                            <m:dPr>
                              <m:ctrlP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en-GB" sz="16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  <m:sSup>
                        <m:sSupPr>
                          <m:ctrlP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p>
                      </m:sSup>
                    </m:oMath>
                  </m:oMathPara>
                </a14:m>
                <a:endParaRPr lang="en-GB" sz="1600" b="1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0716EF-2DD9-AAF4-350D-740F8A50F1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468" y="6106861"/>
                <a:ext cx="6318245" cy="5691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28681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0FCE5F8-8673-D592-0E09-83D730B0E7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" b="55000"/>
          <a:stretch/>
        </p:blipFill>
        <p:spPr bwMode="auto">
          <a:xfrm>
            <a:off x="263352" y="332656"/>
            <a:ext cx="11498667" cy="259228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1E11FE-F355-6877-539E-FA3441527EFC}"/>
                  </a:ext>
                </a:extLst>
              </p:cNvPr>
              <p:cNvSpPr txBox="1"/>
              <p:nvPr/>
            </p:nvSpPr>
            <p:spPr>
              <a:xfrm>
                <a:off x="2135560" y="955746"/>
                <a:ext cx="1944216" cy="819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sz="32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32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en-GB" sz="32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GB" sz="3200" b="1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 dirty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3200" b="1" i="1" dirty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3200" b="1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F1E11FE-F355-6877-539E-FA3441527E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955746"/>
                <a:ext cx="1944216" cy="8195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B62BC25-5FD8-0B59-B2A4-E94FA72DC1D4}"/>
                  </a:ext>
                </a:extLst>
              </p:cNvPr>
              <p:cNvSpPr/>
              <p:nvPr/>
            </p:nvSpPr>
            <p:spPr>
              <a:xfrm>
                <a:off x="623392" y="3513314"/>
                <a:ext cx="11138628" cy="15503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3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400" b="0" i="1">
                          <a:solidFill>
                            <a:prstClr val="black"/>
                          </a:solidFill>
                          <a:latin typeface="Cambria Math"/>
                        </a:rPr>
                        <m:t>1+</m:t>
                      </m:r>
                      <m:d>
                        <m:dPr>
                          <m:ctrlPr>
                            <a:rPr lang="en-GB" sz="3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4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400" b="0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400" b="0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d>
                        <m:dPr>
                          <m:ctrlPr>
                            <a:rPr lang="en-GB" sz="3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−8</m:t>
                          </m:r>
                          <m:r>
                            <a:rPr lang="en-GB" sz="34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3400" b="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3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GB" sz="34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400" b="0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400" b="0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3400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4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4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400" b="0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400" b="0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3400" b="0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34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2!</m:t>
                          </m:r>
                        </m:den>
                      </m:f>
                      <m:sSup>
                        <m:sSupPr>
                          <m:ctrlPr>
                            <a:rPr lang="en-GB" sz="3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−8</m:t>
                              </m:r>
                              <m:r>
                                <a:rPr lang="en-GB" sz="3400" b="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4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3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GB" sz="34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400" b="0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400" b="0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3400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4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4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400" b="0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400" b="0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3400" b="0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GB" sz="3400" b="0" i="1" dirty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4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3400" i="1" dirty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400" b="0" i="1" dirty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3400" b="0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3400" b="0" i="1" dirty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3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4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!</m:t>
                          </m:r>
                        </m:den>
                      </m:f>
                      <m:sSup>
                        <m:sSupPr>
                          <m:ctrlPr>
                            <a:rPr lang="en-GB" sz="3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3400" b="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lang="en-GB" sz="3400" b="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3400" i="1" dirty="0">
                  <a:solidFill>
                    <a:prstClr val="black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B62BC25-5FD8-0B59-B2A4-E94FA72DC1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3513314"/>
                <a:ext cx="11138628" cy="15503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FE8FF95-C626-BF97-505A-E3B1A9C4B2B2}"/>
                  </a:ext>
                </a:extLst>
              </p:cNvPr>
              <p:cNvSpPr txBox="1"/>
              <p:nvPr/>
            </p:nvSpPr>
            <p:spPr>
              <a:xfrm>
                <a:off x="5475493" y="308995"/>
                <a:ext cx="6318245" cy="56919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GB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d>
                        <m:d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d>
                            <m:dPr>
                              <m:ctrlP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en-GB" sz="16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  <m:sSup>
                        <m:sSupPr>
                          <m:ctrlP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sup>
                      </m:sSup>
                    </m:oMath>
                  </m:oMathPara>
                </a14:m>
                <a:endParaRPr lang="en-GB" sz="1600" b="1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FE8FF95-C626-BF97-505A-E3B1A9C4B2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5493" y="308995"/>
                <a:ext cx="6318245" cy="5691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88F8080-48A8-85C5-2518-4B5862B2A715}"/>
                  </a:ext>
                </a:extLst>
              </p:cNvPr>
              <p:cNvSpPr txBox="1"/>
              <p:nvPr/>
            </p:nvSpPr>
            <p:spPr>
              <a:xfrm>
                <a:off x="623392" y="5580908"/>
                <a:ext cx="5760640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</a:rPr>
                      <m:t>=</m:t>
                    </m:r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</a:rPr>
                      <m:t>𝟏</m:t>
                    </m:r>
                    <m:r>
                      <a:rPr kumimoji="0" lang="en-US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𝟒</m:t>
                    </m:r>
                    <m:r>
                      <a:rPr kumimoji="0" lang="en-GB" sz="4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</a:rPr>
                      <m:t>𝒙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𝟖</m:t>
                    </m:r>
                    <m:sSup>
                      <m:sSupPr>
                        <m:ctrlP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40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0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𝟑𝟐</m:t>
                    </m:r>
                    <m:sSup>
                      <m:sSupPr>
                        <m:ctrlPr>
                          <a:rPr lang="en-GB" sz="40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GB" sz="40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kumimoji="0" lang="en-GB" sz="40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88F8080-48A8-85C5-2518-4B5862B2A7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5580908"/>
                <a:ext cx="5760640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3D46E3B0-440E-C37A-C1FE-BD0B57E33D1C}"/>
              </a:ext>
            </a:extLst>
          </p:cNvPr>
          <p:cNvSpPr txBox="1"/>
          <p:nvPr/>
        </p:nvSpPr>
        <p:spPr>
          <a:xfrm>
            <a:off x="299356" y="3140968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139036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FC5A43C-0783-1971-C134-229C3A62D1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" b="33750"/>
          <a:stretch/>
        </p:blipFill>
        <p:spPr bwMode="auto">
          <a:xfrm>
            <a:off x="263352" y="332656"/>
            <a:ext cx="11498667" cy="381642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8EFA5C7-1C97-E511-857C-6F019DAD26B9}"/>
                  </a:ext>
                </a:extLst>
              </p:cNvPr>
              <p:cNvSpPr txBox="1"/>
              <p:nvPr/>
            </p:nvSpPr>
            <p:spPr>
              <a:xfrm>
                <a:off x="1199456" y="4424414"/>
                <a:ext cx="3888432" cy="20928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1−8(</m:t>
                          </m:r>
                          <m:f>
                            <m:f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100</m:t>
                              </m:r>
                            </m:den>
                          </m:f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rad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8EFA5C7-1C97-E511-857C-6F019DAD26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4424414"/>
                <a:ext cx="3888432" cy="20928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2843B14-126D-18DA-92C4-C3B2F76E7680}"/>
                  </a:ext>
                </a:extLst>
              </p:cNvPr>
              <p:cNvSpPr txBox="1"/>
              <p:nvPr/>
            </p:nvSpPr>
            <p:spPr>
              <a:xfrm>
                <a:off x="9172204" y="4704901"/>
                <a:ext cx="1535832" cy="15166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4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𝟐𝟑</m:t>
                              </m:r>
                            </m:e>
                          </m:rad>
                        </m:num>
                        <m:den>
                          <m:r>
                            <a:rPr kumimoji="0" lang="en-GB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2843B14-126D-18DA-92C4-C3B2F76E76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2204" y="4704901"/>
                <a:ext cx="1535832" cy="15166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72D00F4-FA7B-57BA-533F-67AFE7249BF1}"/>
                  </a:ext>
                </a:extLst>
              </p:cNvPr>
              <p:cNvSpPr txBox="1"/>
              <p:nvPr/>
            </p:nvSpPr>
            <p:spPr>
              <a:xfrm>
                <a:off x="7152870" y="4416842"/>
                <a:ext cx="2039888" cy="20928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23</m:t>
                              </m:r>
                            </m:num>
                            <m:den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5</m:t>
                              </m:r>
                            </m:den>
                          </m:f>
                        </m:e>
                      </m:rad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72D00F4-FA7B-57BA-533F-67AFE7249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2870" y="4416842"/>
                <a:ext cx="2039888" cy="20928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F72FC33-0B71-3159-DEBE-AA627646AE73}"/>
                  </a:ext>
                </a:extLst>
              </p:cNvPr>
              <p:cNvSpPr txBox="1"/>
              <p:nvPr/>
            </p:nvSpPr>
            <p:spPr>
              <a:xfrm>
                <a:off x="4980130" y="4424414"/>
                <a:ext cx="2255912" cy="20928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92</m:t>
                              </m:r>
                            </m:num>
                            <m:den>
                              <m:r>
                                <a:rPr kumimoji="0" lang="en-GB" sz="4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100</m:t>
                              </m:r>
                            </m:den>
                          </m:f>
                        </m:e>
                      </m:rad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F72FC33-0B71-3159-DEBE-AA627646AE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0130" y="4424414"/>
                <a:ext cx="2255912" cy="20928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1FC1840D-A473-B54C-09B9-18205C0F3F15}"/>
              </a:ext>
            </a:extLst>
          </p:cNvPr>
          <p:cNvSpPr txBox="1"/>
          <p:nvPr/>
        </p:nvSpPr>
        <p:spPr>
          <a:xfrm>
            <a:off x="335360" y="4509120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4165363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416E458-BC8C-3D82-AEC5-525B5A3018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"/>
          <a:stretch/>
        </p:blipFill>
        <p:spPr bwMode="auto">
          <a:xfrm>
            <a:off x="1461977" y="188640"/>
            <a:ext cx="9505056" cy="476187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B76E917-6D16-7E3D-564B-5BDF4A58CB01}"/>
                  </a:ext>
                </a:extLst>
              </p:cNvPr>
              <p:cNvSpPr txBox="1"/>
              <p:nvPr/>
            </p:nvSpPr>
            <p:spPr>
              <a:xfrm>
                <a:off x="1137941" y="5125513"/>
                <a:ext cx="7838379" cy="658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</a:rPr>
                      <m:t>1</m:t>
                    </m:r>
                    <m:r>
                      <a:rPr kumimoji="0" lang="en-US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4(0.01)−8(0.01)</m:t>
                    </m:r>
                    <m:sSup>
                      <m:sSupPr>
                        <m:ctrlPr>
                          <a:rPr kumimoji="0" lang="en-GB" sz="36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6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6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32</m:t>
                    </m:r>
                    <m:sSup>
                      <m:sSupPr>
                        <m:ctrlPr>
                          <a:rPr lang="en-GB" sz="3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6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0.01</m:t>
                            </m:r>
                          </m:e>
                        </m:d>
                      </m:e>
                      <m:sup>
                        <m:r>
                          <a:rPr lang="en-GB" sz="3600" b="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sz="3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kumimoji="0" lang="en-GB" sz="36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B76E917-6D16-7E3D-564B-5BDF4A58CB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7941" y="5125513"/>
                <a:ext cx="7838379" cy="6588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C5FA943-045E-B86C-3F7D-25558E5D41F2}"/>
                  </a:ext>
                </a:extLst>
              </p:cNvPr>
              <p:cNvSpPr txBox="1"/>
              <p:nvPr/>
            </p:nvSpPr>
            <p:spPr>
              <a:xfrm>
                <a:off x="4163616" y="5959411"/>
                <a:ext cx="352839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0.959168</m:t>
                    </m:r>
                  </m:oMath>
                </a14:m>
                <a:r>
                  <a:rPr lang="en-GB" sz="4000" dirty="0"/>
                  <a:t> x </a:t>
                </a:r>
                <a14:m>
                  <m:oMath xmlns:m="http://schemas.openxmlformats.org/officeDocument/2006/math">
                    <m:r>
                      <a:rPr lang="en-GB" sz="40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C5FA943-045E-B86C-3F7D-25558E5D41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3616" y="5959411"/>
                <a:ext cx="3528392" cy="707886"/>
              </a:xfrm>
              <a:prstGeom prst="rect">
                <a:avLst/>
              </a:prstGeom>
              <a:blipFill>
                <a:blip r:embed="rId4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69FB6EA-77A9-60D8-D59D-337C71ED4B4A}"/>
                  </a:ext>
                </a:extLst>
              </p:cNvPr>
              <p:cNvSpPr txBox="1"/>
              <p:nvPr/>
            </p:nvSpPr>
            <p:spPr>
              <a:xfrm>
                <a:off x="2542388" y="5869050"/>
                <a:ext cx="1621228" cy="7804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kumimoji="0" lang="en-GB" sz="40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23</m:t>
                          </m:r>
                        </m:e>
                      </m:rad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69FB6EA-77A9-60D8-D59D-337C71ED4B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2388" y="5869050"/>
                <a:ext cx="1621228" cy="7804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1D83B44-BA18-DC53-CA8E-22790380BFB3}"/>
                  </a:ext>
                </a:extLst>
              </p:cNvPr>
              <p:cNvSpPr txBox="1"/>
              <p:nvPr/>
            </p:nvSpPr>
            <p:spPr>
              <a:xfrm>
                <a:off x="8832304" y="5158933"/>
                <a:ext cx="239992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0.959168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1D83B44-BA18-DC53-CA8E-22790380B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2304" y="5158933"/>
                <a:ext cx="2399928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6D46047-A83E-B2E2-BC55-64087BBB40CD}"/>
                  </a:ext>
                </a:extLst>
              </p:cNvPr>
              <p:cNvSpPr txBox="1"/>
              <p:nvPr/>
            </p:nvSpPr>
            <p:spPr>
              <a:xfrm>
                <a:off x="7608168" y="5981797"/>
                <a:ext cx="203988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𝟕𝟗𝟓𝟖𝟒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6D46047-A83E-B2E2-BC55-64087BBB40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168" y="5981797"/>
                <a:ext cx="2039888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5E83890B-3C78-D215-54FA-4937F0659459}"/>
              </a:ext>
            </a:extLst>
          </p:cNvPr>
          <p:cNvSpPr txBox="1"/>
          <p:nvPr/>
        </p:nvSpPr>
        <p:spPr>
          <a:xfrm>
            <a:off x="263352" y="5224129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</p:spTree>
    <p:extLst>
      <p:ext uri="{BB962C8B-B14F-4D97-AF65-F5344CB8AC3E}">
        <p14:creationId xmlns:p14="http://schemas.microsoft.com/office/powerpoint/2010/main" val="153505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C6FBB1-5FF6-B82A-5A79-E723EA7217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548" t="19060" r="32452" b="54346"/>
          <a:stretch/>
        </p:blipFill>
        <p:spPr>
          <a:xfrm>
            <a:off x="479376" y="404664"/>
            <a:ext cx="11387911" cy="424847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F0374097-8F7F-6AFE-D269-4C5DD5AFAC00}"/>
              </a:ext>
            </a:extLst>
          </p:cNvPr>
          <p:cNvSpPr/>
          <p:nvPr/>
        </p:nvSpPr>
        <p:spPr>
          <a:xfrm>
            <a:off x="407368" y="1052736"/>
            <a:ext cx="1296144" cy="86409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69FBA2B-0CA9-5299-AF5A-E8F9822513B2}"/>
              </a:ext>
            </a:extLst>
          </p:cNvPr>
          <p:cNvSpPr/>
          <p:nvPr/>
        </p:nvSpPr>
        <p:spPr>
          <a:xfrm>
            <a:off x="407368" y="3717032"/>
            <a:ext cx="1296144" cy="792088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46CB0B-4890-9562-13D3-C5F4B6FADB05}"/>
              </a:ext>
            </a:extLst>
          </p:cNvPr>
          <p:cNvSpPr txBox="1"/>
          <p:nvPr/>
        </p:nvSpPr>
        <p:spPr>
          <a:xfrm>
            <a:off x="479376" y="5085184"/>
            <a:ext cx="11305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When would use each expansion?</a:t>
            </a:r>
          </a:p>
        </p:txBody>
      </p:sp>
    </p:spTree>
    <p:extLst>
      <p:ext uri="{BB962C8B-B14F-4D97-AF65-F5344CB8AC3E}">
        <p14:creationId xmlns:p14="http://schemas.microsoft.com/office/powerpoint/2010/main" val="660349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C6FBB1-5FF6-B82A-5A79-E723EA7217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548" t="19060" r="32452" b="54346"/>
          <a:stretch/>
        </p:blipFill>
        <p:spPr>
          <a:xfrm>
            <a:off x="479376" y="404664"/>
            <a:ext cx="11387911" cy="424847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F0374097-8F7F-6AFE-D269-4C5DD5AFAC00}"/>
              </a:ext>
            </a:extLst>
          </p:cNvPr>
          <p:cNvSpPr/>
          <p:nvPr/>
        </p:nvSpPr>
        <p:spPr>
          <a:xfrm>
            <a:off x="407368" y="1052736"/>
            <a:ext cx="1296144" cy="86409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69FBA2B-0CA9-5299-AF5A-E8F9822513B2}"/>
              </a:ext>
            </a:extLst>
          </p:cNvPr>
          <p:cNvSpPr/>
          <p:nvPr/>
        </p:nvSpPr>
        <p:spPr>
          <a:xfrm>
            <a:off x="407368" y="3717032"/>
            <a:ext cx="1296144" cy="792088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C1B903-E636-EAA4-8705-D675232F243F}"/>
              </a:ext>
            </a:extLst>
          </p:cNvPr>
          <p:cNvSpPr/>
          <p:nvPr/>
        </p:nvSpPr>
        <p:spPr>
          <a:xfrm>
            <a:off x="911424" y="4686343"/>
            <a:ext cx="41061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4000" dirty="0">
                <a:solidFill>
                  <a:srgbClr val="FF0000"/>
                </a:solidFill>
                <a:latin typeface="arial" panose="020B0604020202020204" pitchFamily="34" charset="0"/>
              </a:rPr>
              <a:t> is a </a:t>
            </a:r>
          </a:p>
          <a:p>
            <a:pPr algn="ctr"/>
            <a:r>
              <a:rPr lang="en-GB" sz="4000" dirty="0">
                <a:solidFill>
                  <a:srgbClr val="FF0000"/>
                </a:solidFill>
                <a:latin typeface="arial" panose="020B0604020202020204" pitchFamily="34" charset="0"/>
              </a:rPr>
              <a:t>positive integer</a:t>
            </a:r>
            <a:endParaRPr lang="en-GB" sz="4000" dirty="0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D9A299B-982E-DFCF-DA37-E05CDF72D457}"/>
              </a:ext>
            </a:extLst>
          </p:cNvPr>
          <p:cNvSpPr/>
          <p:nvPr/>
        </p:nvSpPr>
        <p:spPr>
          <a:xfrm>
            <a:off x="5735960" y="4678035"/>
            <a:ext cx="4891083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4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4000" dirty="0">
                <a:solidFill>
                  <a:srgbClr val="0000FF"/>
                </a:solidFill>
                <a:latin typeface="arial" panose="020B0604020202020204" pitchFamily="34" charset="0"/>
              </a:rPr>
              <a:t> is a </a:t>
            </a:r>
          </a:p>
          <a:p>
            <a:pPr algn="ctr"/>
            <a:r>
              <a:rPr lang="en-GB" sz="4000" dirty="0">
                <a:solidFill>
                  <a:srgbClr val="0000FF"/>
                </a:solidFill>
                <a:latin typeface="arial" panose="020B0604020202020204" pitchFamily="34" charset="0"/>
              </a:rPr>
              <a:t>positive, negative or </a:t>
            </a:r>
          </a:p>
          <a:p>
            <a:pPr algn="ctr"/>
            <a:r>
              <a:rPr lang="en-GB" sz="4000" dirty="0">
                <a:solidFill>
                  <a:srgbClr val="0000FF"/>
                </a:solidFill>
                <a:latin typeface="arial" panose="020B0604020202020204" pitchFamily="34" charset="0"/>
              </a:rPr>
              <a:t>a fractions</a:t>
            </a:r>
            <a:endParaRPr lang="en-GB" sz="4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324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EE8779B-B4CA-C73D-7AEB-60018F6596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4" t="5585" r="8291" b="60224"/>
          <a:stretch/>
        </p:blipFill>
        <p:spPr>
          <a:xfrm>
            <a:off x="623392" y="1556791"/>
            <a:ext cx="9937104" cy="13617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ABF458A-F4BE-8111-EACD-479E50B37C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6" t="53992" b="3681"/>
          <a:stretch/>
        </p:blipFill>
        <p:spPr>
          <a:xfrm>
            <a:off x="767408" y="3068960"/>
            <a:ext cx="10715619" cy="165618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B2D9322-FA0E-7AE1-2642-EBC22D43A721}"/>
              </a:ext>
            </a:extLst>
          </p:cNvPr>
          <p:cNvSpPr txBox="1"/>
          <p:nvPr/>
        </p:nvSpPr>
        <p:spPr>
          <a:xfrm>
            <a:off x="4295800" y="4875580"/>
            <a:ext cx="3888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>
                <a:solidFill>
                  <a:srgbClr val="FF0000"/>
                </a:solidFill>
              </a:rPr>
              <a:t>(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9600" dirty="0">
                <a:solidFill>
                  <a:srgbClr val="FF0000"/>
                </a:solidFill>
              </a:rPr>
              <a:t> + 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9600" dirty="0">
                <a:solidFill>
                  <a:srgbClr val="FF0000"/>
                </a:solidFill>
              </a:rPr>
              <a:t>)</a:t>
            </a:r>
            <a:r>
              <a:rPr lang="en-GB" sz="9600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B5705C-3B3F-116E-0A63-E63FE7308CD9}"/>
              </a:ext>
            </a:extLst>
          </p:cNvPr>
          <p:cNvSpPr txBox="1"/>
          <p:nvPr/>
        </p:nvSpPr>
        <p:spPr>
          <a:xfrm>
            <a:off x="371364" y="412760"/>
            <a:ext cx="11449272" cy="83099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Which expansion would you use for (</a:t>
            </a:r>
            <a:r>
              <a:rPr lang="en-GB" sz="4800" dirty="0">
                <a:cs typeface="Times New Roman" panose="02020603050405020304" pitchFamily="18" charset="0"/>
              </a:rPr>
              <a:t>2</a:t>
            </a:r>
            <a:r>
              <a:rPr lang="en-GB" sz="4800" dirty="0"/>
              <a:t> + 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/>
              <a:t>)</a:t>
            </a:r>
            <a:r>
              <a:rPr lang="en-GB" sz="4800" baseline="30000" dirty="0">
                <a:cs typeface="Times New Roman" panose="02020603050405020304" pitchFamily="18" charset="0"/>
              </a:rPr>
              <a:t>5</a:t>
            </a:r>
            <a:r>
              <a:rPr lang="en-GB" sz="4800" dirty="0">
                <a:cs typeface="Times New Roman" panose="02020603050405020304" pitchFamily="18" charset="0"/>
              </a:rPr>
              <a:t> ?</a:t>
            </a:r>
            <a:endParaRPr lang="en-GB" sz="4800" baseline="30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13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7B5705C-3B3F-116E-0A63-E63FE7308CD9}"/>
              </a:ext>
            </a:extLst>
          </p:cNvPr>
          <p:cNvSpPr txBox="1"/>
          <p:nvPr/>
        </p:nvSpPr>
        <p:spPr>
          <a:xfrm>
            <a:off x="479376" y="548680"/>
            <a:ext cx="11233248" cy="76944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Which expansion would you use for (</a:t>
            </a:r>
            <a:r>
              <a:rPr lang="en-GB" sz="4400" dirty="0">
                <a:cs typeface="Times New Roman" panose="02020603050405020304" pitchFamily="18" charset="0"/>
              </a:rPr>
              <a:t>1</a:t>
            </a:r>
            <a:r>
              <a:rPr lang="en-GB" sz="4400" dirty="0"/>
              <a:t> + 3</a:t>
            </a: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400" dirty="0"/>
              <a:t>)</a:t>
            </a:r>
            <a:r>
              <a:rPr lang="en-GB" sz="4400" baseline="30000" dirty="0">
                <a:cs typeface="Times New Roman" panose="02020603050405020304" pitchFamily="18" charset="0"/>
              </a:rPr>
              <a:t>–2 </a:t>
            </a:r>
            <a:r>
              <a:rPr lang="en-GB" sz="4400" dirty="0">
                <a:cs typeface="Times New Roman" panose="02020603050405020304" pitchFamily="18" charset="0"/>
              </a:rPr>
              <a:t>?</a:t>
            </a:r>
            <a:endParaRPr lang="en-GB" sz="4400" baseline="30000" dirty="0"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74F8B3-EB9D-2B83-AA7E-2C0505218751}"/>
              </a:ext>
            </a:extLst>
          </p:cNvPr>
          <p:cNvSpPr txBox="1"/>
          <p:nvPr/>
        </p:nvSpPr>
        <p:spPr>
          <a:xfrm>
            <a:off x="4151784" y="4669363"/>
            <a:ext cx="446449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>
                <a:solidFill>
                  <a:srgbClr val="0000FF"/>
                </a:solidFill>
              </a:rPr>
              <a:t>(</a:t>
            </a:r>
            <a:r>
              <a:rPr lang="en-GB" sz="11500" dirty="0">
                <a:solidFill>
                  <a:srgbClr val="0000FF"/>
                </a:solidFill>
                <a:cs typeface="Times New Roman" panose="02020603050405020304" pitchFamily="18" charset="0"/>
              </a:rPr>
              <a:t>1</a:t>
            </a:r>
            <a:r>
              <a:rPr lang="en-GB" sz="11500" dirty="0">
                <a:solidFill>
                  <a:srgbClr val="0000FF"/>
                </a:solidFill>
              </a:rPr>
              <a:t> + </a:t>
            </a:r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FF"/>
                </a:solidFill>
              </a:rPr>
              <a:t>)</a:t>
            </a:r>
            <a:r>
              <a:rPr lang="en-GB" sz="11500" i="1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1CED69-8187-9745-7A95-623AE6CA2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1484851"/>
            <a:ext cx="10717697" cy="301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307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7B5705C-3B3F-116E-0A63-E63FE7308CD9}"/>
              </a:ext>
            </a:extLst>
          </p:cNvPr>
          <p:cNvSpPr txBox="1"/>
          <p:nvPr/>
        </p:nvSpPr>
        <p:spPr>
          <a:xfrm>
            <a:off x="407368" y="476672"/>
            <a:ext cx="11449272" cy="769441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Which expansion would you use for (</a:t>
            </a:r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4400" dirty="0"/>
              <a:t> + </a:t>
            </a:r>
            <a:r>
              <a:rPr lang="en-GB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400" dirty="0"/>
              <a:t>)</a:t>
            </a:r>
            <a:r>
              <a:rPr lang="en-GB" sz="4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1/2</a:t>
            </a:r>
            <a:r>
              <a:rPr lang="en-GB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dirty="0">
                <a:cs typeface="Times New Roman" panose="02020603050405020304" pitchFamily="18" charset="0"/>
              </a:rPr>
              <a:t>?</a:t>
            </a:r>
            <a:endParaRPr lang="en-GB" sz="4400" baseline="30000" dirty="0"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74F8B3-EB9D-2B83-AA7E-2C0505218751}"/>
              </a:ext>
            </a:extLst>
          </p:cNvPr>
          <p:cNvSpPr txBox="1"/>
          <p:nvPr/>
        </p:nvSpPr>
        <p:spPr>
          <a:xfrm>
            <a:off x="4151784" y="4669363"/>
            <a:ext cx="446449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>
                <a:solidFill>
                  <a:srgbClr val="0000FF"/>
                </a:solidFill>
              </a:rPr>
              <a:t>(</a:t>
            </a:r>
            <a:r>
              <a:rPr lang="en-GB" sz="11500" dirty="0">
                <a:solidFill>
                  <a:srgbClr val="0000FF"/>
                </a:solidFill>
                <a:cs typeface="Times New Roman" panose="02020603050405020304" pitchFamily="18" charset="0"/>
              </a:rPr>
              <a:t>1</a:t>
            </a:r>
            <a:r>
              <a:rPr lang="en-GB" sz="11500" dirty="0">
                <a:solidFill>
                  <a:srgbClr val="0000FF"/>
                </a:solidFill>
              </a:rPr>
              <a:t> + </a:t>
            </a:r>
            <a:r>
              <a:rPr lang="en-GB" sz="115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0000FF"/>
                </a:solidFill>
              </a:rPr>
              <a:t>)</a:t>
            </a:r>
            <a:r>
              <a:rPr lang="en-GB" sz="11500" i="1" baseline="30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1CED69-8187-9745-7A95-623AE6CA2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1484851"/>
            <a:ext cx="10717697" cy="301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58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EE8779B-B4CA-C73D-7AEB-60018F6596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4" t="5585" r="8291" b="60224"/>
          <a:stretch/>
        </p:blipFill>
        <p:spPr>
          <a:xfrm>
            <a:off x="623392" y="1556791"/>
            <a:ext cx="9937104" cy="13617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ABF458A-F4BE-8111-EACD-479E50B37C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6" t="53992" b="3681"/>
          <a:stretch/>
        </p:blipFill>
        <p:spPr>
          <a:xfrm>
            <a:off x="767408" y="3068960"/>
            <a:ext cx="10715619" cy="165618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B2D9322-FA0E-7AE1-2642-EBC22D43A721}"/>
              </a:ext>
            </a:extLst>
          </p:cNvPr>
          <p:cNvSpPr txBox="1"/>
          <p:nvPr/>
        </p:nvSpPr>
        <p:spPr>
          <a:xfrm>
            <a:off x="4295800" y="4875580"/>
            <a:ext cx="3888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>
                <a:solidFill>
                  <a:srgbClr val="FF0000"/>
                </a:solidFill>
              </a:rPr>
              <a:t>(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9600" dirty="0">
                <a:solidFill>
                  <a:srgbClr val="FF0000"/>
                </a:solidFill>
              </a:rPr>
              <a:t> + 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9600" dirty="0">
                <a:solidFill>
                  <a:srgbClr val="FF0000"/>
                </a:solidFill>
              </a:rPr>
              <a:t>)</a:t>
            </a:r>
            <a:r>
              <a:rPr lang="en-GB" sz="9600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B5705C-3B3F-116E-0A63-E63FE7308CD9}"/>
              </a:ext>
            </a:extLst>
          </p:cNvPr>
          <p:cNvSpPr txBox="1"/>
          <p:nvPr/>
        </p:nvSpPr>
        <p:spPr>
          <a:xfrm>
            <a:off x="263352" y="412760"/>
            <a:ext cx="11737304" cy="83099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Which expansion would you use for </a:t>
            </a:r>
            <a:r>
              <a:rPr lang="en-GB" sz="4800" dirty="0">
                <a:latin typeface="Calibri"/>
              </a:rPr>
              <a:t>(</a:t>
            </a:r>
            <a:r>
              <a:rPr lang="en-GB" sz="4800" dirty="0">
                <a:cs typeface="Times New Roman" panose="02020603050405020304" pitchFamily="18" charset="0"/>
              </a:rPr>
              <a:t>2</a:t>
            </a:r>
            <a:r>
              <a:rPr lang="en-GB" sz="4800" dirty="0">
                <a:latin typeface="Calibri"/>
              </a:rPr>
              <a:t> + 3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>
                <a:latin typeface="Calibri"/>
              </a:rPr>
              <a:t>)</a:t>
            </a:r>
            <a:r>
              <a:rPr lang="en-GB" sz="4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GB" sz="4800" dirty="0">
                <a:cs typeface="Times New Roman" panose="02020603050405020304" pitchFamily="18" charset="0"/>
              </a:rPr>
              <a:t>?</a:t>
            </a:r>
            <a:endParaRPr lang="en-GB" sz="4800" baseline="30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97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EE8779B-B4CA-C73D-7AEB-60018F6596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4" t="5585" r="8291" b="60224"/>
          <a:stretch/>
        </p:blipFill>
        <p:spPr>
          <a:xfrm>
            <a:off x="623392" y="1556791"/>
            <a:ext cx="9937104" cy="13617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ABF458A-F4BE-8111-EACD-479E50B37C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6" t="53992" b="3681"/>
          <a:stretch/>
        </p:blipFill>
        <p:spPr>
          <a:xfrm>
            <a:off x="767408" y="3068960"/>
            <a:ext cx="10715619" cy="165618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B2D9322-FA0E-7AE1-2642-EBC22D43A721}"/>
              </a:ext>
            </a:extLst>
          </p:cNvPr>
          <p:cNvSpPr txBox="1"/>
          <p:nvPr/>
        </p:nvSpPr>
        <p:spPr>
          <a:xfrm>
            <a:off x="4295800" y="4875580"/>
            <a:ext cx="3888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>
                <a:solidFill>
                  <a:srgbClr val="FF0000"/>
                </a:solidFill>
              </a:rPr>
              <a:t>(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9600" dirty="0">
                <a:solidFill>
                  <a:srgbClr val="FF0000"/>
                </a:solidFill>
              </a:rPr>
              <a:t> + 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9600" dirty="0">
                <a:solidFill>
                  <a:srgbClr val="FF0000"/>
                </a:solidFill>
              </a:rPr>
              <a:t>)</a:t>
            </a:r>
            <a:r>
              <a:rPr lang="en-GB" sz="9600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B5705C-3B3F-116E-0A63-E63FE7308CD9}"/>
              </a:ext>
            </a:extLst>
          </p:cNvPr>
          <p:cNvSpPr txBox="1"/>
          <p:nvPr/>
        </p:nvSpPr>
        <p:spPr>
          <a:xfrm>
            <a:off x="263352" y="412760"/>
            <a:ext cx="11737304" cy="83099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Which expansion would you use for (</a:t>
            </a:r>
            <a:r>
              <a:rPr lang="en-GB" sz="4800" dirty="0">
                <a:cs typeface="Times New Roman" panose="02020603050405020304" pitchFamily="18" charset="0"/>
              </a:rPr>
              <a:t>1</a:t>
            </a:r>
            <a:r>
              <a:rPr lang="en-GB" sz="4800" dirty="0"/>
              <a:t> </a:t>
            </a:r>
            <a:r>
              <a:rPr lang="en-GB" sz="4800" dirty="0">
                <a:latin typeface="Calibri"/>
              </a:rPr>
              <a:t>– 2</a:t>
            </a:r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800" dirty="0">
                <a:latin typeface="Calibri"/>
              </a:rPr>
              <a:t>)</a:t>
            </a:r>
            <a:r>
              <a:rPr lang="en-GB" sz="4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GB" sz="4800" dirty="0">
                <a:cs typeface="Times New Roman" panose="02020603050405020304" pitchFamily="18" charset="0"/>
              </a:rPr>
              <a:t>?</a:t>
            </a:r>
            <a:endParaRPr lang="en-GB" sz="4800" baseline="30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1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28179</TotalTime>
  <Words>594</Words>
  <Application>Microsoft Office PowerPoint</Application>
  <PresentationFormat>Widescreen</PresentationFormat>
  <Paragraphs>129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962</cp:revision>
  <dcterms:created xsi:type="dcterms:W3CDTF">2013-02-28T07:36:55Z</dcterms:created>
  <dcterms:modified xsi:type="dcterms:W3CDTF">2024-06-03T05:45:23Z</dcterms:modified>
</cp:coreProperties>
</file>