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4" r:id="rId3"/>
    <p:sldId id="256" r:id="rId4"/>
    <p:sldId id="267" r:id="rId5"/>
    <p:sldId id="270" r:id="rId6"/>
    <p:sldId id="258" r:id="rId7"/>
    <p:sldId id="272" r:id="rId8"/>
    <p:sldId id="260" r:id="rId9"/>
    <p:sldId id="261" r:id="rId10"/>
    <p:sldId id="275" r:id="rId11"/>
    <p:sldId id="276" r:id="rId12"/>
    <p:sldId id="277" r:id="rId13"/>
    <p:sldId id="263" r:id="rId14"/>
    <p:sldId id="27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FF9900"/>
    <a:srgbClr val="007A00"/>
    <a:srgbClr val="009900"/>
    <a:srgbClr val="9933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C5F2C3-79B1-466A-8BEA-15E614703610}" v="160" dt="2023-09-14T03:52:56.2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27" y="5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8C5F2C3-79B1-466A-8BEA-15E614703610}"/>
    <pc:docChg chg="undo custSel addSld modSld">
      <pc:chgData name="Stewart Gale" userId="3647ddd2-6040-41ae-a96d-232c23482af8" providerId="ADAL" clId="{18C5F2C3-79B1-466A-8BEA-15E614703610}" dt="2023-09-14T03:53:31.934" v="435" actId="14100"/>
      <pc:docMkLst>
        <pc:docMk/>
      </pc:docMkLst>
      <pc:sldChg chg="delSp modSp mod">
        <pc:chgData name="Stewart Gale" userId="3647ddd2-6040-41ae-a96d-232c23482af8" providerId="ADAL" clId="{18C5F2C3-79B1-466A-8BEA-15E614703610}" dt="2023-09-14T03:53:31.934" v="435" actId="14100"/>
        <pc:sldMkLst>
          <pc:docMk/>
          <pc:sldMk cId="3071472026" sldId="256"/>
        </pc:sldMkLst>
        <pc:spChg chg="del">
          <ac:chgData name="Stewart Gale" userId="3647ddd2-6040-41ae-a96d-232c23482af8" providerId="ADAL" clId="{18C5F2C3-79B1-466A-8BEA-15E614703610}" dt="2023-09-14T03:12:38.975" v="5" actId="478"/>
          <ac:spMkLst>
            <pc:docMk/>
            <pc:sldMk cId="3071472026" sldId="256"/>
            <ac:spMk id="2" creationId="{00000000-0000-0000-0000-000000000000}"/>
          </ac:spMkLst>
        </pc:spChg>
        <pc:spChg chg="mod">
          <ac:chgData name="Stewart Gale" userId="3647ddd2-6040-41ae-a96d-232c23482af8" providerId="ADAL" clId="{18C5F2C3-79B1-466A-8BEA-15E614703610}" dt="2023-09-14T03:53:31.934" v="435" actId="14100"/>
          <ac:spMkLst>
            <pc:docMk/>
            <pc:sldMk cId="3071472026" sldId="256"/>
            <ac:spMk id="4" creationId="{00000000-0000-0000-0000-000000000000}"/>
          </ac:spMkLst>
        </pc:spChg>
        <pc:spChg chg="mod">
          <ac:chgData name="Stewart Gale" userId="3647ddd2-6040-41ae-a96d-232c23482af8" providerId="ADAL" clId="{18C5F2C3-79B1-466A-8BEA-15E614703610}" dt="2023-09-14T03:13:10.795" v="15" actId="1076"/>
          <ac:spMkLst>
            <pc:docMk/>
            <pc:sldMk cId="3071472026" sldId="256"/>
            <ac:spMk id="47" creationId="{00000000-0000-0000-0000-000000000000}"/>
          </ac:spMkLst>
        </pc:spChg>
      </pc:sldChg>
      <pc:sldChg chg="addSp modSp mod">
        <pc:chgData name="Stewart Gale" userId="3647ddd2-6040-41ae-a96d-232c23482af8" providerId="ADAL" clId="{18C5F2C3-79B1-466A-8BEA-15E614703610}" dt="2023-09-14T03:14:59.628" v="122" actId="1076"/>
        <pc:sldMkLst>
          <pc:docMk/>
          <pc:sldMk cId="1196665511" sldId="267"/>
        </pc:sldMkLst>
        <pc:spChg chg="add mod">
          <ac:chgData name="Stewart Gale" userId="3647ddd2-6040-41ae-a96d-232c23482af8" providerId="ADAL" clId="{18C5F2C3-79B1-466A-8BEA-15E614703610}" dt="2023-09-14T03:14:46.582" v="117" actId="1076"/>
          <ac:spMkLst>
            <pc:docMk/>
            <pc:sldMk cId="1196665511" sldId="267"/>
            <ac:spMk id="2" creationId="{2B2945EF-DD1C-8403-46CF-99022C7921C3}"/>
          </ac:spMkLst>
        </pc:spChg>
        <pc:spChg chg="mod">
          <ac:chgData name="Stewart Gale" userId="3647ddd2-6040-41ae-a96d-232c23482af8" providerId="ADAL" clId="{18C5F2C3-79B1-466A-8BEA-15E614703610}" dt="2023-09-14T03:14:53.695" v="120" actId="1076"/>
          <ac:spMkLst>
            <pc:docMk/>
            <pc:sldMk cId="1196665511" sldId="267"/>
            <ac:spMk id="32" creationId="{00000000-0000-0000-0000-000000000000}"/>
          </ac:spMkLst>
        </pc:spChg>
        <pc:spChg chg="mod">
          <ac:chgData name="Stewart Gale" userId="3647ddd2-6040-41ae-a96d-232c23482af8" providerId="ADAL" clId="{18C5F2C3-79B1-466A-8BEA-15E614703610}" dt="2023-09-14T03:14:59.628" v="122" actId="1076"/>
          <ac:spMkLst>
            <pc:docMk/>
            <pc:sldMk cId="1196665511" sldId="267"/>
            <ac:spMk id="50" creationId="{00000000-0000-0000-0000-000000000000}"/>
          </ac:spMkLst>
        </pc:spChg>
        <pc:grpChg chg="mod">
          <ac:chgData name="Stewart Gale" userId="3647ddd2-6040-41ae-a96d-232c23482af8" providerId="ADAL" clId="{18C5F2C3-79B1-466A-8BEA-15E614703610}" dt="2023-09-14T03:14:50.460" v="119" actId="1076"/>
          <ac:grpSpMkLst>
            <pc:docMk/>
            <pc:sldMk cId="1196665511" sldId="267"/>
            <ac:grpSpMk id="41" creationId="{00000000-0000-0000-0000-000000000000}"/>
          </ac:grpSpMkLst>
        </pc:grpChg>
      </pc:sldChg>
      <pc:sldChg chg="modSp mod">
        <pc:chgData name="Stewart Gale" userId="3647ddd2-6040-41ae-a96d-232c23482af8" providerId="ADAL" clId="{18C5F2C3-79B1-466A-8BEA-15E614703610}" dt="2023-06-18T15:36:04.427" v="4" actId="1076"/>
        <pc:sldMkLst>
          <pc:docMk/>
          <pc:sldMk cId="401002281" sldId="268"/>
        </pc:sldMkLst>
        <pc:spChg chg="mod">
          <ac:chgData name="Stewart Gale" userId="3647ddd2-6040-41ae-a96d-232c23482af8" providerId="ADAL" clId="{18C5F2C3-79B1-466A-8BEA-15E614703610}" dt="2023-06-18T15:36:04.427" v="4" actId="1076"/>
          <ac:spMkLst>
            <pc:docMk/>
            <pc:sldMk cId="401002281" sldId="268"/>
            <ac:spMk id="4" creationId="{00000000-0000-0000-0000-000000000000}"/>
          </ac:spMkLst>
        </pc:spChg>
      </pc:sldChg>
      <pc:sldChg chg="addSp modSp mod">
        <pc:chgData name="Stewart Gale" userId="3647ddd2-6040-41ae-a96d-232c23482af8" providerId="ADAL" clId="{18C5F2C3-79B1-466A-8BEA-15E614703610}" dt="2023-09-14T03:15:24.288" v="131" actId="1076"/>
        <pc:sldMkLst>
          <pc:docMk/>
          <pc:sldMk cId="1085692858" sldId="270"/>
        </pc:sldMkLst>
        <pc:spChg chg="add mod">
          <ac:chgData name="Stewart Gale" userId="3647ddd2-6040-41ae-a96d-232c23482af8" providerId="ADAL" clId="{18C5F2C3-79B1-466A-8BEA-15E614703610}" dt="2023-09-14T03:15:04.934" v="123"/>
          <ac:spMkLst>
            <pc:docMk/>
            <pc:sldMk cId="1085692858" sldId="270"/>
            <ac:spMk id="2" creationId="{C6FA8E36-6CC0-33E9-3AB2-90BFA1928B73}"/>
          </ac:spMkLst>
        </pc:spChg>
        <pc:spChg chg="mod">
          <ac:chgData name="Stewart Gale" userId="3647ddd2-6040-41ae-a96d-232c23482af8" providerId="ADAL" clId="{18C5F2C3-79B1-466A-8BEA-15E614703610}" dt="2023-09-14T03:15:24.288" v="131" actId="1076"/>
          <ac:spMkLst>
            <pc:docMk/>
            <pc:sldMk cId="1085692858" sldId="270"/>
            <ac:spMk id="32" creationId="{00000000-0000-0000-0000-000000000000}"/>
          </ac:spMkLst>
        </pc:spChg>
        <pc:spChg chg="mod">
          <ac:chgData name="Stewart Gale" userId="3647ddd2-6040-41ae-a96d-232c23482af8" providerId="ADAL" clId="{18C5F2C3-79B1-466A-8BEA-15E614703610}" dt="2023-09-14T03:15:24.288" v="131" actId="1076"/>
          <ac:spMkLst>
            <pc:docMk/>
            <pc:sldMk cId="1085692858" sldId="270"/>
            <ac:spMk id="50" creationId="{00000000-0000-0000-0000-000000000000}"/>
          </ac:spMkLst>
        </pc:spChg>
        <pc:grpChg chg="mod">
          <ac:chgData name="Stewart Gale" userId="3647ddd2-6040-41ae-a96d-232c23482af8" providerId="ADAL" clId="{18C5F2C3-79B1-466A-8BEA-15E614703610}" dt="2023-09-14T03:15:21.134" v="130" actId="1076"/>
          <ac:grpSpMkLst>
            <pc:docMk/>
            <pc:sldMk cId="1085692858" sldId="270"/>
            <ac:grpSpMk id="41" creationId="{00000000-0000-0000-0000-000000000000}"/>
          </ac:grpSpMkLst>
        </pc:grpChg>
      </pc:sldChg>
      <pc:sldChg chg="modSp add mod">
        <pc:chgData name="Stewart Gale" userId="3647ddd2-6040-41ae-a96d-232c23482af8" providerId="ADAL" clId="{18C5F2C3-79B1-466A-8BEA-15E614703610}" dt="2023-09-14T03:26:21.400" v="322" actId="207"/>
        <pc:sldMkLst>
          <pc:docMk/>
          <pc:sldMk cId="3257629628" sldId="275"/>
        </pc:sldMkLst>
        <pc:spChg chg="mod">
          <ac:chgData name="Stewart Gale" userId="3647ddd2-6040-41ae-a96d-232c23482af8" providerId="ADAL" clId="{18C5F2C3-79B1-466A-8BEA-15E614703610}" dt="2023-09-14T03:21:57.618" v="250" actId="113"/>
          <ac:spMkLst>
            <pc:docMk/>
            <pc:sldMk cId="3257629628" sldId="275"/>
            <ac:spMk id="4" creationId="{00000000-0000-0000-0000-000000000000}"/>
          </ac:spMkLst>
        </pc:spChg>
        <pc:spChg chg="mod">
          <ac:chgData name="Stewart Gale" userId="3647ddd2-6040-41ae-a96d-232c23482af8" providerId="ADAL" clId="{18C5F2C3-79B1-466A-8BEA-15E614703610}" dt="2023-09-14T03:21:57.618" v="250" actId="113"/>
          <ac:spMkLst>
            <pc:docMk/>
            <pc:sldMk cId="3257629628" sldId="275"/>
            <ac:spMk id="5" creationId="{00000000-0000-0000-0000-000000000000}"/>
          </ac:spMkLst>
        </pc:spChg>
        <pc:spChg chg="mod">
          <ac:chgData name="Stewart Gale" userId="3647ddd2-6040-41ae-a96d-232c23482af8" providerId="ADAL" clId="{18C5F2C3-79B1-466A-8BEA-15E614703610}" dt="2023-09-14T03:21:57.618" v="250" actId="113"/>
          <ac:spMkLst>
            <pc:docMk/>
            <pc:sldMk cId="3257629628" sldId="275"/>
            <ac:spMk id="12" creationId="{00000000-0000-0000-0000-000000000000}"/>
          </ac:spMkLst>
        </pc:spChg>
        <pc:spChg chg="mod">
          <ac:chgData name="Stewart Gale" userId="3647ddd2-6040-41ae-a96d-232c23482af8" providerId="ADAL" clId="{18C5F2C3-79B1-466A-8BEA-15E614703610}" dt="2023-09-14T03:26:09.800" v="319" actId="207"/>
          <ac:spMkLst>
            <pc:docMk/>
            <pc:sldMk cId="3257629628" sldId="275"/>
            <ac:spMk id="14" creationId="{00000000-0000-0000-0000-000000000000}"/>
          </ac:spMkLst>
        </pc:spChg>
        <pc:spChg chg="mod">
          <ac:chgData name="Stewart Gale" userId="3647ddd2-6040-41ae-a96d-232c23482af8" providerId="ADAL" clId="{18C5F2C3-79B1-466A-8BEA-15E614703610}" dt="2023-09-14T03:21:57.618" v="250" actId="113"/>
          <ac:spMkLst>
            <pc:docMk/>
            <pc:sldMk cId="3257629628" sldId="275"/>
            <ac:spMk id="18" creationId="{00000000-0000-0000-0000-000000000000}"/>
          </ac:spMkLst>
        </pc:spChg>
        <pc:spChg chg="mod">
          <ac:chgData name="Stewart Gale" userId="3647ddd2-6040-41ae-a96d-232c23482af8" providerId="ADAL" clId="{18C5F2C3-79B1-466A-8BEA-15E614703610}" dt="2023-09-14T03:26:21.400" v="322" actId="207"/>
          <ac:spMkLst>
            <pc:docMk/>
            <pc:sldMk cId="3257629628" sldId="275"/>
            <ac:spMk id="19" creationId="{00000000-0000-0000-0000-000000000000}"/>
          </ac:spMkLst>
        </pc:spChg>
      </pc:sldChg>
      <pc:sldChg chg="addSp delSp modSp add mod modAnim">
        <pc:chgData name="Stewart Gale" userId="3647ddd2-6040-41ae-a96d-232c23482af8" providerId="ADAL" clId="{18C5F2C3-79B1-466A-8BEA-15E614703610}" dt="2023-09-14T03:53:22.113" v="433" actId="1076"/>
        <pc:sldMkLst>
          <pc:docMk/>
          <pc:sldMk cId="2411663539" sldId="276"/>
        </pc:sldMkLst>
        <pc:spChg chg="add del mod">
          <ac:chgData name="Stewart Gale" userId="3647ddd2-6040-41ae-a96d-232c23482af8" providerId="ADAL" clId="{18C5F2C3-79B1-466A-8BEA-15E614703610}" dt="2023-09-14T03:23:06.716" v="270"/>
          <ac:spMkLst>
            <pc:docMk/>
            <pc:sldMk cId="2411663539" sldId="276"/>
            <ac:spMk id="2" creationId="{94744F1D-FC9D-4E66-B5BA-6AA316CBAE48}"/>
          </ac:spMkLst>
        </pc:spChg>
        <pc:spChg chg="add mod">
          <ac:chgData name="Stewart Gale" userId="3647ddd2-6040-41ae-a96d-232c23482af8" providerId="ADAL" clId="{18C5F2C3-79B1-466A-8BEA-15E614703610}" dt="2023-09-14T03:53:22.113" v="433" actId="1076"/>
          <ac:spMkLst>
            <pc:docMk/>
            <pc:sldMk cId="2411663539" sldId="276"/>
            <ac:spMk id="3" creationId="{54DCFBF4-71FC-38BA-613B-81970696CC0F}"/>
          </ac:spMkLst>
        </pc:spChg>
        <pc:spChg chg="mod">
          <ac:chgData name="Stewart Gale" userId="3647ddd2-6040-41ae-a96d-232c23482af8" providerId="ADAL" clId="{18C5F2C3-79B1-466A-8BEA-15E614703610}" dt="2023-09-14T03:27:16.954" v="328" actId="207"/>
          <ac:spMkLst>
            <pc:docMk/>
            <pc:sldMk cId="2411663539" sldId="276"/>
            <ac:spMk id="4" creationId="{00000000-0000-0000-0000-000000000000}"/>
          </ac:spMkLst>
        </pc:spChg>
        <pc:spChg chg="mod">
          <ac:chgData name="Stewart Gale" userId="3647ddd2-6040-41ae-a96d-232c23482af8" providerId="ADAL" clId="{18C5F2C3-79B1-466A-8BEA-15E614703610}" dt="2023-09-14T03:27:24.299" v="331" actId="207"/>
          <ac:spMkLst>
            <pc:docMk/>
            <pc:sldMk cId="2411663539" sldId="276"/>
            <ac:spMk id="5" creationId="{00000000-0000-0000-0000-000000000000}"/>
          </ac:spMkLst>
        </pc:spChg>
        <pc:spChg chg="add mod">
          <ac:chgData name="Stewart Gale" userId="3647ddd2-6040-41ae-a96d-232c23482af8" providerId="ADAL" clId="{18C5F2C3-79B1-466A-8BEA-15E614703610}" dt="2023-09-14T03:53:22.113" v="433" actId="1076"/>
          <ac:spMkLst>
            <pc:docMk/>
            <pc:sldMk cId="2411663539" sldId="276"/>
            <ac:spMk id="6" creationId="{D0802F46-7B98-F551-EFCA-D12CA80F4404}"/>
          </ac:spMkLst>
        </pc:spChg>
        <pc:spChg chg="mod">
          <ac:chgData name="Stewart Gale" userId="3647ddd2-6040-41ae-a96d-232c23482af8" providerId="ADAL" clId="{18C5F2C3-79B1-466A-8BEA-15E614703610}" dt="2023-09-14T03:53:22.113" v="433" actId="1076"/>
          <ac:spMkLst>
            <pc:docMk/>
            <pc:sldMk cId="2411663539" sldId="276"/>
            <ac:spMk id="12" creationId="{00000000-0000-0000-0000-000000000000}"/>
          </ac:spMkLst>
        </pc:spChg>
        <pc:spChg chg="mod">
          <ac:chgData name="Stewart Gale" userId="3647ddd2-6040-41ae-a96d-232c23482af8" providerId="ADAL" clId="{18C5F2C3-79B1-466A-8BEA-15E614703610}" dt="2023-09-14T03:53:22.113" v="433" actId="1076"/>
          <ac:spMkLst>
            <pc:docMk/>
            <pc:sldMk cId="2411663539" sldId="276"/>
            <ac:spMk id="14" creationId="{00000000-0000-0000-0000-000000000000}"/>
          </ac:spMkLst>
        </pc:spChg>
        <pc:spChg chg="mod">
          <ac:chgData name="Stewart Gale" userId="3647ddd2-6040-41ae-a96d-232c23482af8" providerId="ADAL" clId="{18C5F2C3-79B1-466A-8BEA-15E614703610}" dt="2023-09-14T03:53:22.113" v="433" actId="1076"/>
          <ac:spMkLst>
            <pc:docMk/>
            <pc:sldMk cId="2411663539" sldId="276"/>
            <ac:spMk id="18" creationId="{00000000-0000-0000-0000-000000000000}"/>
          </ac:spMkLst>
        </pc:spChg>
        <pc:spChg chg="mod">
          <ac:chgData name="Stewart Gale" userId="3647ddd2-6040-41ae-a96d-232c23482af8" providerId="ADAL" clId="{18C5F2C3-79B1-466A-8BEA-15E614703610}" dt="2023-09-14T03:53:22.113" v="433" actId="1076"/>
          <ac:spMkLst>
            <pc:docMk/>
            <pc:sldMk cId="2411663539" sldId="276"/>
            <ac:spMk id="19" creationId="{00000000-0000-0000-0000-000000000000}"/>
          </ac:spMkLst>
        </pc:spChg>
      </pc:sldChg>
      <pc:sldChg chg="addSp modSp add mod modAnim">
        <pc:chgData name="Stewart Gale" userId="3647ddd2-6040-41ae-a96d-232c23482af8" providerId="ADAL" clId="{18C5F2C3-79B1-466A-8BEA-15E614703610}" dt="2023-09-14T03:52:56.267" v="432"/>
        <pc:sldMkLst>
          <pc:docMk/>
          <pc:sldMk cId="443705061" sldId="277"/>
        </pc:sldMkLst>
        <pc:spChg chg="add mod">
          <ac:chgData name="Stewart Gale" userId="3647ddd2-6040-41ae-a96d-232c23482af8" providerId="ADAL" clId="{18C5F2C3-79B1-466A-8BEA-15E614703610}" dt="2023-09-14T03:52:29.963" v="430" actId="1076"/>
          <ac:spMkLst>
            <pc:docMk/>
            <pc:sldMk cId="443705061" sldId="277"/>
            <ac:spMk id="2" creationId="{C11E9384-8F5B-19F0-25B7-068A93F4866E}"/>
          </ac:spMkLst>
        </pc:spChg>
        <pc:spChg chg="add mod">
          <ac:chgData name="Stewart Gale" userId="3647ddd2-6040-41ae-a96d-232c23482af8" providerId="ADAL" clId="{18C5F2C3-79B1-466A-8BEA-15E614703610}" dt="2023-09-14T03:52:29.963" v="430" actId="1076"/>
          <ac:spMkLst>
            <pc:docMk/>
            <pc:sldMk cId="443705061" sldId="277"/>
            <ac:spMk id="3" creationId="{BD4F7CEC-0B4F-D999-92BF-620CA3C99EC7}"/>
          </ac:spMkLst>
        </pc:spChg>
        <pc:spChg chg="mod">
          <ac:chgData name="Stewart Gale" userId="3647ddd2-6040-41ae-a96d-232c23482af8" providerId="ADAL" clId="{18C5F2C3-79B1-466A-8BEA-15E614703610}" dt="2023-09-14T03:30:13.218" v="390" actId="1076"/>
          <ac:spMkLst>
            <pc:docMk/>
            <pc:sldMk cId="443705061" sldId="277"/>
            <ac:spMk id="4" creationId="{00000000-0000-0000-0000-000000000000}"/>
          </ac:spMkLst>
        </pc:spChg>
        <pc:spChg chg="mod">
          <ac:chgData name="Stewart Gale" userId="3647ddd2-6040-41ae-a96d-232c23482af8" providerId="ADAL" clId="{18C5F2C3-79B1-466A-8BEA-15E614703610}" dt="2023-09-14T03:30:21.087" v="392" actId="14100"/>
          <ac:spMkLst>
            <pc:docMk/>
            <pc:sldMk cId="443705061" sldId="277"/>
            <ac:spMk id="5" creationId="{00000000-0000-0000-0000-000000000000}"/>
          </ac:spMkLst>
        </pc:spChg>
        <pc:spChg chg="mod">
          <ac:chgData name="Stewart Gale" userId="3647ddd2-6040-41ae-a96d-232c23482af8" providerId="ADAL" clId="{18C5F2C3-79B1-466A-8BEA-15E614703610}" dt="2023-09-14T03:52:29.963" v="430" actId="1076"/>
          <ac:spMkLst>
            <pc:docMk/>
            <pc:sldMk cId="443705061" sldId="277"/>
            <ac:spMk id="12" creationId="{00000000-0000-0000-0000-000000000000}"/>
          </ac:spMkLst>
        </pc:spChg>
        <pc:spChg chg="mod">
          <ac:chgData name="Stewart Gale" userId="3647ddd2-6040-41ae-a96d-232c23482af8" providerId="ADAL" clId="{18C5F2C3-79B1-466A-8BEA-15E614703610}" dt="2023-09-14T03:52:29.963" v="430" actId="1076"/>
          <ac:spMkLst>
            <pc:docMk/>
            <pc:sldMk cId="443705061" sldId="277"/>
            <ac:spMk id="14" creationId="{00000000-0000-0000-0000-000000000000}"/>
          </ac:spMkLst>
        </pc:spChg>
        <pc:spChg chg="mod">
          <ac:chgData name="Stewart Gale" userId="3647ddd2-6040-41ae-a96d-232c23482af8" providerId="ADAL" clId="{18C5F2C3-79B1-466A-8BEA-15E614703610}" dt="2023-09-14T03:52:29.963" v="430" actId="1076"/>
          <ac:spMkLst>
            <pc:docMk/>
            <pc:sldMk cId="443705061" sldId="277"/>
            <ac:spMk id="18" creationId="{00000000-0000-0000-0000-000000000000}"/>
          </ac:spMkLst>
        </pc:spChg>
        <pc:spChg chg="mod">
          <ac:chgData name="Stewart Gale" userId="3647ddd2-6040-41ae-a96d-232c23482af8" providerId="ADAL" clId="{18C5F2C3-79B1-466A-8BEA-15E614703610}" dt="2023-09-14T03:52:29.963" v="430" actId="1076"/>
          <ac:spMkLst>
            <pc:docMk/>
            <pc:sldMk cId="443705061" sldId="277"/>
            <ac:spMk id="1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38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397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400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494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666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302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114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86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600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268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645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B2D33-7269-468F-988C-15BEE41EB429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491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7214" y="1915397"/>
            <a:ext cx="117375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u="sng" dirty="0"/>
              <a:t>FM: Functions</a:t>
            </a:r>
          </a:p>
        </p:txBody>
      </p:sp>
    </p:spTree>
    <p:extLst>
      <p:ext uri="{BB962C8B-B14F-4D97-AF65-F5344CB8AC3E}">
        <p14:creationId xmlns:p14="http://schemas.microsoft.com/office/powerpoint/2010/main" val="401002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81643" y="193694"/>
            <a:ext cx="69242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dirty="0">
                <a:cs typeface="Times New Roman" panose="02020603050405020304" pitchFamily="18" charset="0"/>
              </a:rPr>
              <a:t>=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dirty="0">
                <a:cs typeface="Times New Roman" panose="02020603050405020304" pitchFamily="18" charset="0"/>
              </a:rPr>
              <a:t>+</a:t>
            </a:r>
            <a:r>
              <a:rPr lang="en-GB" sz="8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2727" y="1867862"/>
            <a:ext cx="1094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i="1" dirty="0">
                <a:cs typeface="Times New Roman" panose="02020603050405020304" pitchFamily="18" charset="0"/>
              </a:rPr>
              <a:t>Write an expression for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7200" dirty="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66109" y="3491721"/>
            <a:ext cx="32669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7200" dirty="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7200" dirty="0"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05944" y="3504798"/>
            <a:ext cx="46796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cs typeface="Times New Roman" panose="02020603050405020304" pitchFamily="18" charset="0"/>
              </a:rPr>
              <a:t>(</a:t>
            </a:r>
            <a:r>
              <a:rPr lang="en-GB" sz="7200" dirty="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cs typeface="Times New Roman" panose="02020603050405020304" pitchFamily="18" charset="0"/>
              </a:rPr>
              <a:t>)</a:t>
            </a:r>
            <a:r>
              <a:rPr lang="en-GB" sz="72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>
                <a:cs typeface="Times New Roman" panose="02020603050405020304" pitchFamily="18" charset="0"/>
              </a:rPr>
              <a:t>+</a:t>
            </a:r>
            <a:r>
              <a:rPr lang="en-GB" sz="72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7200" dirty="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7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GB" sz="7200" dirty="0"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26652" y="5141734"/>
            <a:ext cx="300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7200" dirty="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7200" dirty="0">
                <a:cs typeface="Times New Roman" panose="02020603050405020304" pitchFamily="18" charset="0"/>
              </a:rPr>
              <a:t>=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66904" y="5141734"/>
            <a:ext cx="33108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cs typeface="Times New Roman" panose="02020603050405020304" pitchFamily="18" charset="0"/>
              </a:rPr>
              <a:t>2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7200" b="1" dirty="0">
                <a:cs typeface="Times New Roman" panose="02020603050405020304" pitchFamily="18" charset="0"/>
              </a:rPr>
              <a:t>+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b="1" dirty="0">
                <a:cs typeface="Times New Roman" panose="02020603050405020304" pitchFamily="18" charset="0"/>
              </a:rPr>
              <a:t>4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GB" sz="72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629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59476" y="171526"/>
            <a:ext cx="69242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dirty="0">
                <a:cs typeface="Times New Roman" panose="02020603050405020304" pitchFamily="18" charset="0"/>
              </a:rPr>
              <a:t>=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dirty="0">
                <a:cs typeface="Times New Roman" panose="02020603050405020304" pitchFamily="18" charset="0"/>
              </a:rPr>
              <a:t>2</a:t>
            </a:r>
            <a:r>
              <a:rPr lang="en-GB" sz="8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dirty="0">
                <a:cs typeface="Times New Roman" panose="02020603050405020304" pitchFamily="18" charset="0"/>
              </a:rPr>
              <a:t>+</a:t>
            </a:r>
            <a:r>
              <a:rPr lang="en-GB" sz="8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62815"/>
            <a:ext cx="109450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i="1" dirty="0">
                <a:cs typeface="Times New Roman" panose="02020603050405020304" pitchFamily="18" charset="0"/>
              </a:rPr>
              <a:t>Write an expression for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solidFill>
                  <a:srgbClr val="00B050"/>
                </a:solidFill>
                <a:cs typeface="Times New Roman" panose="02020603050405020304" pitchFamily="18" charset="0"/>
              </a:rPr>
              <a:t>+ 1</a:t>
            </a:r>
            <a:r>
              <a:rPr lang="en-GB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6349" y="2815550"/>
            <a:ext cx="3943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7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7200" dirty="0">
                <a:solidFill>
                  <a:srgbClr val="00B050"/>
                </a:solidFill>
                <a:cs typeface="Times New Roman" panose="02020603050405020304" pitchFamily="18" charset="0"/>
              </a:rPr>
              <a:t>+ 1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7200" dirty="0"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92285" y="2828627"/>
            <a:ext cx="70016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cs typeface="Times New Roman" panose="02020603050405020304" pitchFamily="18" charset="0"/>
              </a:rPr>
              <a:t>2(</a:t>
            </a:r>
            <a:r>
              <a:rPr lang="en-GB" sz="7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7200" dirty="0">
                <a:solidFill>
                  <a:srgbClr val="00B050"/>
                </a:solidFill>
                <a:cs typeface="Times New Roman" panose="02020603050405020304" pitchFamily="18" charset="0"/>
              </a:rPr>
              <a:t>+ 1</a:t>
            </a:r>
            <a:r>
              <a:rPr lang="en-GB" sz="7200" dirty="0">
                <a:cs typeface="Times New Roman" panose="02020603050405020304" pitchFamily="18" charset="0"/>
              </a:rPr>
              <a:t>)</a:t>
            </a:r>
            <a:r>
              <a:rPr lang="en-GB" sz="72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>
                <a:cs typeface="Times New Roman" panose="02020603050405020304" pitchFamily="18" charset="0"/>
              </a:rPr>
              <a:t>+</a:t>
            </a:r>
            <a:r>
              <a:rPr lang="en-GB" sz="72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7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7200" dirty="0">
                <a:solidFill>
                  <a:srgbClr val="00B050"/>
                </a:solidFill>
                <a:cs typeface="Times New Roman" panose="02020603050405020304" pitchFamily="18" charset="0"/>
              </a:rPr>
              <a:t>+ 1</a:t>
            </a:r>
            <a:r>
              <a:rPr lang="en-GB" sz="7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7200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GB" sz="7200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5019" y="4142850"/>
            <a:ext cx="38544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7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7200" dirty="0">
                <a:solidFill>
                  <a:srgbClr val="00B050"/>
                </a:solidFill>
                <a:cs typeface="Times New Roman" panose="02020603050405020304" pitchFamily="18" charset="0"/>
              </a:rPr>
              <a:t>+ 1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7200" dirty="0">
                <a:cs typeface="Times New Roman" panose="02020603050405020304" pitchFamily="18" charset="0"/>
              </a:rPr>
              <a:t>=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19429" y="4142849"/>
            <a:ext cx="73899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cs typeface="Times New Roman" panose="02020603050405020304" pitchFamily="18" charset="0"/>
              </a:rPr>
              <a:t>2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7200" dirty="0">
                <a:cs typeface="Times New Roman" panose="02020603050405020304" pitchFamily="18" charset="0"/>
              </a:rPr>
              <a:t>+ 2 +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</a:t>
            </a:r>
            <a:r>
              <a:rPr lang="en-GB" sz="7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7200" dirty="0">
                <a:cs typeface="Times New Roman" panose="02020603050405020304" pitchFamily="18" charset="0"/>
              </a:rPr>
              <a:t> + 2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7200" dirty="0">
                <a:cs typeface="Times New Roman" panose="02020603050405020304" pitchFamily="18" charset="0"/>
              </a:rPr>
              <a:t>+ 1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7200" dirty="0"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DCFBF4-71FC-38BA-613B-81970696CC0F}"/>
              </a:ext>
            </a:extLst>
          </p:cNvPr>
          <p:cNvSpPr txBox="1"/>
          <p:nvPr/>
        </p:nvSpPr>
        <p:spPr>
          <a:xfrm>
            <a:off x="665019" y="5409156"/>
            <a:ext cx="38544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7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7200" dirty="0">
                <a:solidFill>
                  <a:srgbClr val="00B050"/>
                </a:solidFill>
                <a:cs typeface="Times New Roman" panose="02020603050405020304" pitchFamily="18" charset="0"/>
              </a:rPr>
              <a:t>+ 1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7200" dirty="0">
                <a:cs typeface="Times New Roman" panose="02020603050405020304" pitchFamily="18" charset="0"/>
              </a:rPr>
              <a:t>=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802F46-7B98-F551-EFCA-D12CA80F4404}"/>
              </a:ext>
            </a:extLst>
          </p:cNvPr>
          <p:cNvSpPr txBox="1"/>
          <p:nvPr/>
        </p:nvSpPr>
        <p:spPr>
          <a:xfrm>
            <a:off x="4519429" y="5409155"/>
            <a:ext cx="41479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7200" b="1" dirty="0">
                <a:cs typeface="Times New Roman" panose="02020603050405020304" pitchFamily="18" charset="0"/>
              </a:rPr>
              <a:t> + 4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7200" b="1" dirty="0">
                <a:cs typeface="Times New Roman" panose="02020603050405020304" pitchFamily="18" charset="0"/>
              </a:rPr>
              <a:t>+ 3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72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66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8" grpId="0"/>
      <p:bldP spid="19" grpId="0"/>
      <p:bldP spid="3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94806" y="149359"/>
            <a:ext cx="43567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dirty="0">
                <a:cs typeface="Times New Roman" panose="02020603050405020304" pitchFamily="18" charset="0"/>
              </a:rPr>
              <a:t>=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348072" y="1503576"/>
                <a:ext cx="11472625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i="1" dirty="0">
                    <a:cs typeface="Times New Roman" panose="02020603050405020304" pitchFamily="18" charset="0"/>
                  </a:rPr>
                  <a:t>Write an expression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6600" dirty="0">
                            <a:cs typeface="Times New Roman" panose="02020603050405020304" pitchFamily="18" charset="0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en-GB" sz="6600" b="0" i="1" dirty="0" smtClean="0"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6600" i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GB" sz="6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(3</m:t>
                        </m:r>
                        <m:r>
                          <m:rPr>
                            <m:nor/>
                          </m:rPr>
                          <a:rPr lang="en-GB" sz="6600" i="1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6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GB" sz="6600" b="0" i="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6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]</m:t>
                        </m:r>
                      </m:e>
                      <m:sup>
                        <m:r>
                          <a:rPr lang="en-GB" sz="6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6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072" y="1503576"/>
                <a:ext cx="11472625" cy="1107996"/>
              </a:xfrm>
              <a:prstGeom prst="rect">
                <a:avLst/>
              </a:prstGeom>
              <a:blipFill>
                <a:blip r:embed="rId2"/>
                <a:stretch>
                  <a:fillRect l="-2072" t="-18785" b="-425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1785430" y="2693511"/>
                <a:ext cx="478610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7200" dirty="0">
                            <a:cs typeface="Times New Roman" panose="02020603050405020304" pitchFamily="18" charset="0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en-GB" sz="7200" i="1" dirty="0"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7200" i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GB" sz="7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(3</m:t>
                        </m:r>
                        <m:r>
                          <m:rPr>
                            <m:nor/>
                          </m:rPr>
                          <a:rPr lang="en-GB" sz="7200" i="1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7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GB" sz="7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7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]</m:t>
                        </m:r>
                      </m:e>
                      <m:sup>
                        <m:r>
                          <a:rPr lang="en-GB" sz="7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GB" sz="7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GB" sz="7200" dirty="0">
                    <a:cs typeface="Times New Roman" panose="02020603050405020304" pitchFamily="18" charset="0"/>
                  </a:rPr>
                  <a:t>=</a:t>
                </a: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5430" y="2693511"/>
                <a:ext cx="4786104" cy="1200329"/>
              </a:xfrm>
              <a:prstGeom prst="rect">
                <a:avLst/>
              </a:prstGeom>
              <a:blipFill>
                <a:blip r:embed="rId3"/>
                <a:stretch>
                  <a:fillRect t="-18782" r="-1401" b="-416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6510894" y="2693511"/>
                <a:ext cx="352143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GB" sz="7200" dirty="0">
                              <a:cs typeface="Times New Roman" panose="02020603050405020304" pitchFamily="18" charset="0"/>
                            </a:rPr>
                            <m:t>[</m:t>
                          </m:r>
                          <m:r>
                            <m:rPr>
                              <m:nor/>
                            </m:rPr>
                            <a:rPr lang="en-GB" sz="7200" b="0" i="0" dirty="0" smtClean="0"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7200" b="0" dirty="0" smtClean="0"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7200" dirty="0">
                              <a:solidFill>
                                <a:srgbClr val="0000FF"/>
                              </a:solidFill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GB" sz="7200" i="1" dirty="0">
                              <a:solidFill>
                                <a:srgbClr val="0000FF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7200" b="0" dirty="0" smtClean="0">
                              <a:solidFill>
                                <a:schemeClr val="tx1"/>
                              </a:solidFill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GB" sz="7200" baseline="300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GB" sz="7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7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]</m:t>
                          </m:r>
                        </m:e>
                        <m:sup>
                          <m:r>
                            <a:rPr lang="en-GB" sz="7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7200" dirty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0894" y="2693511"/>
                <a:ext cx="3521431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2182995" y="5304548"/>
                <a:ext cx="427223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7200" dirty="0">
                            <a:cs typeface="Times New Roman" panose="02020603050405020304" pitchFamily="18" charset="0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en-GB" sz="7200" i="1" dirty="0"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7200" i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GB" sz="7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(3</m:t>
                        </m:r>
                        <m:r>
                          <m:rPr>
                            <m:nor/>
                          </m:rPr>
                          <a:rPr lang="en-GB" sz="7200" i="1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7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GB" sz="7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7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]</m:t>
                        </m:r>
                      </m:e>
                      <m:sup>
                        <m:r>
                          <a:rPr lang="en-GB" sz="7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GB" sz="7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GB" sz="7200" dirty="0">
                    <a:cs typeface="Times New Roman" panose="02020603050405020304" pitchFamily="18" charset="0"/>
                  </a:rPr>
                  <a:t>=</a:t>
                </a:r>
                <a:r>
                  <a:rPr lang="en-GB" sz="7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995" y="5304548"/>
                <a:ext cx="4272231" cy="1200329"/>
              </a:xfrm>
              <a:prstGeom prst="rect">
                <a:avLst/>
              </a:prstGeom>
              <a:blipFill>
                <a:blip r:embed="rId5"/>
                <a:stretch>
                  <a:fillRect t="-18782" r="-4708" b="-416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6699635" y="5357799"/>
            <a:ext cx="22689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b="1" dirty="0">
                <a:cs typeface="Times New Roman" panose="02020603050405020304" pitchFamily="18" charset="0"/>
              </a:rPr>
              <a:t>81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GB" sz="7200" b="1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11E9384-8F5B-19F0-25B7-068A93F4866E}"/>
                  </a:ext>
                </a:extLst>
              </p:cNvPr>
              <p:cNvSpPr txBox="1"/>
              <p:nvPr/>
            </p:nvSpPr>
            <p:spPr>
              <a:xfrm>
                <a:off x="6449684" y="4025655"/>
                <a:ext cx="352143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GB" sz="7200" dirty="0">
                              <a:cs typeface="Times New Roman" panose="02020603050405020304" pitchFamily="18" charset="0"/>
                            </a:rPr>
                            <m:t>[</m:t>
                          </m:r>
                          <m:r>
                            <m:rPr>
                              <m:nor/>
                            </m:rPr>
                            <a:rPr lang="en-GB" sz="7200" b="0" i="0" dirty="0" smtClean="0"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7200" b="0" dirty="0" smtClean="0">
                              <a:cs typeface="Times New Roman" panose="02020603050405020304" pitchFamily="18" charset="0"/>
                            </a:rPr>
                            <m:t>9</m:t>
                          </m:r>
                          <m:r>
                            <m:rPr>
                              <m:nor/>
                            </m:rPr>
                            <a:rPr lang="en-GB" sz="7200" i="1" dirty="0">
                              <a:solidFill>
                                <a:srgbClr val="0000FF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7200" baseline="300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GB" sz="7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7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]</m:t>
                          </m:r>
                        </m:e>
                        <m:sup>
                          <m:r>
                            <a:rPr lang="en-GB" sz="7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7200" dirty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11E9384-8F5B-19F0-25B7-068A93F486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9684" y="4025655"/>
                <a:ext cx="3521431" cy="12003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D4F7CEC-0B4F-D999-92BF-620CA3C99EC7}"/>
                  </a:ext>
                </a:extLst>
              </p:cNvPr>
              <p:cNvSpPr txBox="1"/>
              <p:nvPr/>
            </p:nvSpPr>
            <p:spPr>
              <a:xfrm>
                <a:off x="2182995" y="4002739"/>
                <a:ext cx="432789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7200" dirty="0">
                            <a:cs typeface="Times New Roman" panose="02020603050405020304" pitchFamily="18" charset="0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en-GB" sz="7200" i="1" dirty="0"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7200" i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GB" sz="7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(3</m:t>
                        </m:r>
                        <m:r>
                          <m:rPr>
                            <m:nor/>
                          </m:rPr>
                          <a:rPr lang="en-GB" sz="7200" i="1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7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GB" sz="7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7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]</m:t>
                        </m:r>
                      </m:e>
                      <m:sup>
                        <m:r>
                          <a:rPr lang="en-GB" sz="7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GB" sz="7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GB" sz="7200" dirty="0">
                    <a:cs typeface="Times New Roman" panose="02020603050405020304" pitchFamily="18" charset="0"/>
                  </a:rPr>
                  <a:t>=</a:t>
                </a:r>
                <a:r>
                  <a:rPr lang="en-GB" sz="7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D4F7CEC-0B4F-D999-92BF-620CA3C99E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995" y="4002739"/>
                <a:ext cx="4327899" cy="1200329"/>
              </a:xfrm>
              <a:prstGeom prst="rect">
                <a:avLst/>
              </a:prstGeom>
              <a:blipFill>
                <a:blip r:embed="rId7"/>
                <a:stretch>
                  <a:fillRect t="-18782" r="-3380" b="-416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370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19" grpId="0"/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87437" y="1307383"/>
            <a:ext cx="56249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72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>
                <a:cs typeface="Times New Roman" panose="02020603050405020304" pitchFamily="18" charset="0"/>
              </a:rPr>
              <a:t>=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>
                <a:cs typeface="Times New Roman" panose="02020603050405020304" pitchFamily="18" charset="0"/>
              </a:rPr>
              <a:t>5</a:t>
            </a:r>
            <a:r>
              <a:rPr lang="en-GB" sz="72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>
                <a:cs typeface="Times New Roman" panose="02020603050405020304" pitchFamily="18" charset="0"/>
              </a:rPr>
              <a:t>+</a:t>
            </a:r>
            <a:r>
              <a:rPr lang="en-GB" sz="7200" i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7200" dirty="0">
                <a:cs typeface="Times New Roman" panose="02020603050405020304" pitchFamily="18" charset="0"/>
              </a:rPr>
              <a:t>3</a:t>
            </a:r>
            <a:endParaRPr lang="en-GB" sz="7200" baseline="300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98417" y="2755174"/>
                <a:ext cx="10002983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>
                    <a:cs typeface="Times New Roman" panose="02020603050405020304" pitchFamily="18" charset="0"/>
                  </a:rPr>
                  <a:t>Work out </a:t>
                </a:r>
                <a:r>
                  <a:rPr lang="en-GB" sz="6600" b="1" i="1" dirty="0">
                    <a:solidFill>
                      <a:srgbClr val="FF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>
                    <a:cs typeface="Times New Roman" panose="02020603050405020304" pitchFamily="18" charset="0"/>
                  </a:rPr>
                  <a:t> when  </a:t>
                </a:r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 </a:t>
                </a:r>
                <a:r>
                  <a:rPr lang="en-GB" sz="6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GB" sz="6600" b="1" i="1" dirty="0">
                    <a:solidFill>
                      <a:srgbClr val="FF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GB" sz="6600" dirty="0"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GB" sz="6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GB" sz="6600" dirty="0">
                    <a:cs typeface="Times New Roman" panose="02020603050405020304" pitchFamily="18" charset="0"/>
                  </a:rPr>
                  <a:t>2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8417" y="2755174"/>
                <a:ext cx="10002983" cy="1107996"/>
              </a:xfrm>
              <a:prstGeom prst="rect">
                <a:avLst/>
              </a:prstGeom>
              <a:blipFill>
                <a:blip r:embed="rId2"/>
                <a:stretch>
                  <a:fillRect l="-2803" t="-20879" r="-2742" b="-41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384504" y="3953419"/>
                <a:ext cx="462787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7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GB" sz="7200" dirty="0">
                    <a:cs typeface="Times New Roman" panose="02020603050405020304" pitchFamily="18" charset="0"/>
                  </a:rPr>
                  <a:t>2</a:t>
                </a:r>
                <a:r>
                  <a:rPr lang="en-GB" sz="7200" i="1" dirty="0">
                    <a:cs typeface="Times New Roman" panose="02020603050405020304" pitchFamily="18" charset="0"/>
                  </a:rPr>
                  <a:t> </a:t>
                </a:r>
                <a:r>
                  <a:rPr lang="en-GB" sz="7200" dirty="0">
                    <a:cs typeface="Times New Roman" panose="02020603050405020304" pitchFamily="18" charset="0"/>
                  </a:rPr>
                  <a:t>=</a:t>
                </a:r>
                <a:r>
                  <a:rPr lang="en-GB" sz="7200" i="1" dirty="0">
                    <a:cs typeface="Times New Roman" panose="02020603050405020304" pitchFamily="18" charset="0"/>
                  </a:rPr>
                  <a:t> </a:t>
                </a:r>
                <a:r>
                  <a:rPr lang="en-GB" sz="7200" dirty="0">
                    <a:cs typeface="Times New Roman" panose="02020603050405020304" pitchFamily="18" charset="0"/>
                  </a:rPr>
                  <a:t>5</a:t>
                </a:r>
                <a:r>
                  <a:rPr lang="en-GB" sz="7200" b="1" i="1" dirty="0">
                    <a:solidFill>
                      <a:srgbClr val="FF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7200" i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7200" dirty="0">
                    <a:cs typeface="Times New Roman" panose="02020603050405020304" pitchFamily="18" charset="0"/>
                  </a:rPr>
                  <a:t>+</a:t>
                </a:r>
                <a:r>
                  <a:rPr lang="en-GB" sz="7200" i="1" dirty="0">
                    <a:solidFill>
                      <a:srgbClr val="7030A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GB" sz="7200" dirty="0">
                    <a:cs typeface="Times New Roman" panose="02020603050405020304" pitchFamily="18" charset="0"/>
                  </a:rPr>
                  <a:t>3</a:t>
                </a:r>
                <a:endParaRPr lang="en-GB" sz="7200" baseline="300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4504" y="3953419"/>
                <a:ext cx="4627878" cy="1200329"/>
              </a:xfrm>
              <a:prstGeom prst="rect">
                <a:avLst/>
              </a:prstGeom>
              <a:blipFill>
                <a:blip r:embed="rId3"/>
                <a:stretch>
                  <a:fillRect t="-21429" r="-8300" b="-418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706456" y="5317975"/>
                <a:ext cx="367963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b="1" i="1" dirty="0">
                    <a:solidFill>
                      <a:srgbClr val="FF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7200" dirty="0">
                    <a:cs typeface="Times New Roman" panose="02020603050405020304" pitchFamily="18" charset="0"/>
                  </a:rPr>
                  <a:t>=</a:t>
                </a:r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72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GB" sz="7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lang="en-GB" sz="7200" baseline="30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6456" y="5317975"/>
                <a:ext cx="3679633" cy="1200329"/>
              </a:xfrm>
              <a:prstGeom prst="rect">
                <a:avLst/>
              </a:prstGeom>
              <a:blipFill>
                <a:blip r:embed="rId4"/>
                <a:stretch>
                  <a:fillRect t="-21320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306782" y="100040"/>
            <a:ext cx="76615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Solving a Function</a:t>
            </a:r>
          </a:p>
        </p:txBody>
      </p:sp>
    </p:spTree>
    <p:extLst>
      <p:ext uri="{BB962C8B-B14F-4D97-AF65-F5344CB8AC3E}">
        <p14:creationId xmlns:p14="http://schemas.microsoft.com/office/powerpoint/2010/main" val="388242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83132" y="265521"/>
            <a:ext cx="60779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000" b="1" i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=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4</a:t>
            </a:r>
            <a:r>
              <a:rPr lang="en-GB" sz="8000" b="1" i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– 3 </a:t>
            </a:r>
            <a:endParaRPr lang="en-GB" sz="8000" baseline="30000" dirty="0"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82038" y="2029196"/>
            <a:ext cx="100029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cs typeface="Times New Roman" panose="02020603050405020304" pitchFamily="18" charset="0"/>
              </a:rPr>
              <a:t>Work out </a:t>
            </a:r>
            <a:r>
              <a:rPr lang="en-GB" sz="6600" b="1" i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cs typeface="Times New Roman" panose="02020603050405020304" pitchFamily="18" charset="0"/>
              </a:rPr>
              <a:t> when 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600" b="1" i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6600" dirty="0">
                <a:cs typeface="Times New Roman" panose="02020603050405020304" pitchFamily="18" charset="0"/>
              </a:rPr>
              <a:t>= 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33242" y="3332735"/>
            <a:ext cx="4627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cs typeface="Times New Roman" panose="02020603050405020304" pitchFamily="18" charset="0"/>
              </a:rPr>
              <a:t>0 =</a:t>
            </a:r>
            <a:r>
              <a:rPr lang="en-GB" sz="8000" i="1" dirty="0"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4</a:t>
            </a:r>
            <a:r>
              <a:rPr lang="en-GB" sz="8000" b="1" i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– 3</a:t>
            </a:r>
            <a:endParaRPr lang="en-GB" sz="8000" baseline="30000" dirty="0"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73699" y="4851717"/>
            <a:ext cx="36796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i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= 0.75</a:t>
            </a:r>
            <a:endParaRPr lang="en-GB" sz="80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97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428" y="575903"/>
            <a:ext cx="119645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 function is when you take an </a:t>
            </a:r>
            <a:r>
              <a:rPr lang="en-GB" sz="5400" b="1" dirty="0"/>
              <a:t>input</a:t>
            </a:r>
            <a:r>
              <a:rPr lang="en-GB" sz="5400" dirty="0"/>
              <a:t>, </a:t>
            </a:r>
          </a:p>
          <a:p>
            <a:pPr algn="ctr"/>
            <a:r>
              <a:rPr lang="en-GB" sz="5400" dirty="0"/>
              <a:t>perform a calculation and get an </a:t>
            </a:r>
            <a:r>
              <a:rPr lang="en-GB" sz="5400" b="1" dirty="0"/>
              <a:t>output</a:t>
            </a:r>
            <a:r>
              <a:rPr lang="en-GB" sz="5400" dirty="0"/>
              <a:t>. 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68391" y="3429000"/>
            <a:ext cx="11482646" cy="1181276"/>
            <a:chOff x="423754" y="4164409"/>
            <a:chExt cx="11482646" cy="1181276"/>
          </a:xfrm>
        </p:grpSpPr>
        <p:grpSp>
          <p:nvGrpSpPr>
            <p:cNvPr id="33" name="Group 32"/>
            <p:cNvGrpSpPr/>
            <p:nvPr/>
          </p:nvGrpSpPr>
          <p:grpSpPr>
            <a:xfrm>
              <a:off x="2634939" y="4314374"/>
              <a:ext cx="6506288" cy="954626"/>
              <a:chOff x="2527542" y="2280493"/>
              <a:chExt cx="6506288" cy="1630497"/>
            </a:xfrm>
          </p:grpSpPr>
          <p:sp>
            <p:nvSpPr>
              <p:cNvPr id="34" name="Pentagon 33"/>
              <p:cNvSpPr/>
              <p:nvPr/>
            </p:nvSpPr>
            <p:spPr>
              <a:xfrm>
                <a:off x="3382178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400" b="1" dirty="0">
                    <a:solidFill>
                      <a:srgbClr val="FF0000"/>
                    </a:solidFill>
                  </a:rPr>
                  <a:t>x 3</a:t>
                </a:r>
              </a:p>
            </p:txBody>
          </p:sp>
          <p:sp>
            <p:nvSpPr>
              <p:cNvPr id="35" name="Pentagon 34"/>
              <p:cNvSpPr/>
              <p:nvPr/>
            </p:nvSpPr>
            <p:spPr>
              <a:xfrm>
                <a:off x="6365913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400" b="1" dirty="0">
                    <a:solidFill>
                      <a:srgbClr val="FF0000"/>
                    </a:solidFill>
                  </a:rPr>
                  <a:t>+ 5</a:t>
                </a:r>
              </a:p>
            </p:txBody>
          </p:sp>
          <p:cxnSp>
            <p:nvCxnSpPr>
              <p:cNvPr id="36" name="Straight Arrow Connector 35"/>
              <p:cNvCxnSpPr>
                <a:endCxn id="34" idx="1"/>
              </p:cNvCxnSpPr>
              <p:nvPr/>
            </p:nvCxnSpPr>
            <p:spPr>
              <a:xfrm>
                <a:off x="2527542" y="3089926"/>
                <a:ext cx="854636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/>
              <p:cNvCxnSpPr>
                <a:endCxn id="35" idx="1"/>
              </p:cNvCxnSpPr>
              <p:nvPr/>
            </p:nvCxnSpPr>
            <p:spPr>
              <a:xfrm>
                <a:off x="5278915" y="3095741"/>
                <a:ext cx="1086998" cy="1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/>
              <p:cNvCxnSpPr/>
              <p:nvPr/>
            </p:nvCxnSpPr>
            <p:spPr>
              <a:xfrm flipV="1">
                <a:off x="8262650" y="3089926"/>
                <a:ext cx="771180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TextBox 38"/>
            <p:cNvSpPr txBox="1"/>
            <p:nvPr/>
          </p:nvSpPr>
          <p:spPr>
            <a:xfrm>
              <a:off x="9141227" y="4237689"/>
              <a:ext cx="276517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dirty="0">
                  <a:cs typeface="Times New Roman" panose="02020603050405020304" pitchFamily="18" charset="0"/>
                </a:rPr>
                <a:t>Output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23754" y="4164409"/>
              <a:ext cx="229464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dirty="0">
                  <a:cs typeface="Times New Roman" panose="02020603050405020304" pitchFamily="18" charset="0"/>
                </a:rPr>
                <a:t>Input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0716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89959" y="398465"/>
            <a:ext cx="3934841" cy="110799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Notation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395708" y="2033154"/>
            <a:ext cx="11482646" cy="1181276"/>
            <a:chOff x="423754" y="4164409"/>
            <a:chExt cx="11482646" cy="1181276"/>
          </a:xfrm>
        </p:grpSpPr>
        <p:grpSp>
          <p:nvGrpSpPr>
            <p:cNvPr id="21" name="Group 20"/>
            <p:cNvGrpSpPr/>
            <p:nvPr/>
          </p:nvGrpSpPr>
          <p:grpSpPr>
            <a:xfrm>
              <a:off x="2634939" y="4314374"/>
              <a:ext cx="6506288" cy="954626"/>
              <a:chOff x="2527542" y="2280493"/>
              <a:chExt cx="6506288" cy="1630497"/>
            </a:xfrm>
          </p:grpSpPr>
          <p:sp>
            <p:nvSpPr>
              <p:cNvPr id="25" name="Pentagon 24"/>
              <p:cNvSpPr/>
              <p:nvPr/>
            </p:nvSpPr>
            <p:spPr>
              <a:xfrm>
                <a:off x="3382178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400" b="1" dirty="0">
                    <a:solidFill>
                      <a:schemeClr val="tx1"/>
                    </a:solidFill>
                  </a:rPr>
                  <a:t>x 3</a:t>
                </a:r>
              </a:p>
            </p:txBody>
          </p:sp>
          <p:sp>
            <p:nvSpPr>
              <p:cNvPr id="41" name="Pentagon 40"/>
              <p:cNvSpPr/>
              <p:nvPr/>
            </p:nvSpPr>
            <p:spPr>
              <a:xfrm>
                <a:off x="6365913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400" b="1" dirty="0">
                    <a:solidFill>
                      <a:schemeClr val="tx1"/>
                    </a:solidFill>
                  </a:rPr>
                  <a:t>+ 5</a:t>
                </a:r>
              </a:p>
            </p:txBody>
          </p:sp>
          <p:cxnSp>
            <p:nvCxnSpPr>
              <p:cNvPr id="42" name="Straight Arrow Connector 41"/>
              <p:cNvCxnSpPr>
                <a:endCxn id="25" idx="1"/>
              </p:cNvCxnSpPr>
              <p:nvPr/>
            </p:nvCxnSpPr>
            <p:spPr>
              <a:xfrm>
                <a:off x="2527542" y="3089926"/>
                <a:ext cx="854636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/>
              <p:cNvCxnSpPr>
                <a:endCxn id="41" idx="1"/>
              </p:cNvCxnSpPr>
              <p:nvPr/>
            </p:nvCxnSpPr>
            <p:spPr>
              <a:xfrm>
                <a:off x="5278915" y="3095741"/>
                <a:ext cx="1086998" cy="1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/>
              <p:cNvCxnSpPr/>
              <p:nvPr/>
            </p:nvCxnSpPr>
            <p:spPr>
              <a:xfrm flipV="1">
                <a:off x="8262650" y="3089926"/>
                <a:ext cx="771180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TextBox 22"/>
            <p:cNvSpPr txBox="1"/>
            <p:nvPr/>
          </p:nvSpPr>
          <p:spPr>
            <a:xfrm>
              <a:off x="9141227" y="4237689"/>
              <a:ext cx="276517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dirty="0">
                  <a:cs typeface="Times New Roman" panose="02020603050405020304" pitchFamily="18" charset="0"/>
                </a:rPr>
                <a:t>Output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23754" y="4164409"/>
              <a:ext cx="229464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Input</a:t>
              </a: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3137972" y="3611653"/>
            <a:ext cx="5358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GB" sz="8000">
                <a:cs typeface="Times New Roman" panose="02020603050405020304" pitchFamily="18" charset="0"/>
              </a:rPr>
              <a:t>=</a:t>
            </a:r>
            <a:r>
              <a:rPr lang="en-GB" sz="8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3</a:t>
            </a:r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+ 5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923973" y="5136096"/>
            <a:ext cx="5358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→</a:t>
            </a:r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3</a:t>
            </a:r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+ 5</a:t>
            </a:r>
          </a:p>
        </p:txBody>
      </p:sp>
    </p:spTree>
    <p:extLst>
      <p:ext uri="{BB962C8B-B14F-4D97-AF65-F5344CB8AC3E}">
        <p14:creationId xmlns:p14="http://schemas.microsoft.com/office/powerpoint/2010/main" val="3071472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354676" y="3354374"/>
                <a:ext cx="5396139" cy="22262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f(</a:t>
                </a:r>
                <a:r>
                  <a:rPr lang="en-GB" sz="8800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GB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GB" sz="9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9600" b="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GB" sz="9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m:rPr>
                            <m:nor/>
                          </m:rPr>
                          <a:rPr lang="en-GB" sz="9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lang="en-GB" sz="9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9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676" y="3354374"/>
                <a:ext cx="5396139" cy="2226250"/>
              </a:xfrm>
              <a:prstGeom prst="rect">
                <a:avLst/>
              </a:prstGeom>
              <a:blipFill>
                <a:blip r:embed="rId2"/>
                <a:stretch>
                  <a:fillRect l="-1695" t="-1918" b="-134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" name="Group 40"/>
          <p:cNvGrpSpPr/>
          <p:nvPr/>
        </p:nvGrpSpPr>
        <p:grpSpPr>
          <a:xfrm>
            <a:off x="354676" y="1431416"/>
            <a:ext cx="11482646" cy="1181276"/>
            <a:chOff x="423754" y="4164409"/>
            <a:chExt cx="11482646" cy="1181276"/>
          </a:xfrm>
        </p:grpSpPr>
        <p:grpSp>
          <p:nvGrpSpPr>
            <p:cNvPr id="42" name="Group 41"/>
            <p:cNvGrpSpPr/>
            <p:nvPr/>
          </p:nvGrpSpPr>
          <p:grpSpPr>
            <a:xfrm>
              <a:off x="2634939" y="4314374"/>
              <a:ext cx="6506288" cy="954626"/>
              <a:chOff x="2527542" y="2280493"/>
              <a:chExt cx="6506288" cy="1630497"/>
            </a:xfrm>
          </p:grpSpPr>
          <p:sp>
            <p:nvSpPr>
              <p:cNvPr id="45" name="Pentagon 44"/>
              <p:cNvSpPr/>
              <p:nvPr/>
            </p:nvSpPr>
            <p:spPr>
              <a:xfrm>
                <a:off x="3382178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400" b="1" dirty="0">
                    <a:solidFill>
                      <a:schemeClr val="tx1"/>
                    </a:solidFill>
                  </a:rPr>
                  <a:t>x 3</a:t>
                </a:r>
              </a:p>
            </p:txBody>
          </p:sp>
          <p:sp>
            <p:nvSpPr>
              <p:cNvPr id="46" name="Pentagon 45"/>
              <p:cNvSpPr/>
              <p:nvPr/>
            </p:nvSpPr>
            <p:spPr>
              <a:xfrm>
                <a:off x="6365913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400" b="1" dirty="0">
                    <a:solidFill>
                      <a:schemeClr val="tx1"/>
                    </a:solidFill>
                  </a:rPr>
                  <a:t>÷ 5</a:t>
                </a:r>
              </a:p>
            </p:txBody>
          </p:sp>
          <p:cxnSp>
            <p:nvCxnSpPr>
              <p:cNvPr id="47" name="Straight Arrow Connector 46"/>
              <p:cNvCxnSpPr>
                <a:endCxn id="45" idx="1"/>
              </p:cNvCxnSpPr>
              <p:nvPr/>
            </p:nvCxnSpPr>
            <p:spPr>
              <a:xfrm>
                <a:off x="2527542" y="3089926"/>
                <a:ext cx="854636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/>
              <p:cNvCxnSpPr>
                <a:endCxn id="46" idx="1"/>
              </p:cNvCxnSpPr>
              <p:nvPr/>
            </p:nvCxnSpPr>
            <p:spPr>
              <a:xfrm>
                <a:off x="5278915" y="3095741"/>
                <a:ext cx="1086998" cy="1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Arrow Connector 48"/>
              <p:cNvCxnSpPr/>
              <p:nvPr/>
            </p:nvCxnSpPr>
            <p:spPr>
              <a:xfrm flipV="1">
                <a:off x="8262650" y="3089926"/>
                <a:ext cx="771180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TextBox 42"/>
            <p:cNvSpPr txBox="1"/>
            <p:nvPr/>
          </p:nvSpPr>
          <p:spPr>
            <a:xfrm>
              <a:off x="9141227" y="4237689"/>
              <a:ext cx="276517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dirty="0">
                  <a:cs typeface="Times New Roman" panose="02020603050405020304" pitchFamily="18" charset="0"/>
                </a:rPr>
                <a:t>Output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23754" y="4164409"/>
              <a:ext cx="229464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dirty="0">
                  <a:solidFill>
                    <a:srgbClr val="0000FF"/>
                  </a:solidFill>
                  <a:cs typeface="Times New Roman" panose="02020603050405020304" pitchFamily="18" charset="0"/>
                </a:rPr>
                <a:t>Input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/>
              <p:cNvSpPr txBox="1"/>
              <p:nvPr/>
            </p:nvSpPr>
            <p:spPr>
              <a:xfrm>
                <a:off x="7306189" y="3529721"/>
                <a:ext cx="3842589" cy="1841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GB" sz="8000" dirty="0">
                    <a:cs typeface="Times New Roman" panose="02020603050405020304" pitchFamily="18" charset="0"/>
                  </a:rPr>
                  <a:t>→ </a:t>
                </a:r>
                <a:r>
                  <a:rPr lang="en-GB" sz="8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8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GB" sz="80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m:rPr>
                            <m:nor/>
                          </m:rPr>
                          <a:rPr lang="en-GB" sz="8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lang="en-GB" sz="8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8000" dirty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6189" y="3529721"/>
                <a:ext cx="3842589" cy="1841017"/>
              </a:xfrm>
              <a:prstGeom prst="rect">
                <a:avLst/>
              </a:prstGeom>
              <a:blipFill>
                <a:blip r:embed="rId3"/>
                <a:stretch>
                  <a:fillRect l="-12222" t="-1656" b="-162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2B2945EF-DD1C-8403-46CF-99022C7921C3}"/>
              </a:ext>
            </a:extLst>
          </p:cNvPr>
          <p:cNvSpPr txBox="1"/>
          <p:nvPr/>
        </p:nvSpPr>
        <p:spPr>
          <a:xfrm>
            <a:off x="476596" y="381958"/>
            <a:ext cx="1123880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b="1" dirty="0"/>
              <a:t>Write the following using function notion. </a:t>
            </a:r>
          </a:p>
        </p:txBody>
      </p:sp>
    </p:spTree>
    <p:extLst>
      <p:ext uri="{BB962C8B-B14F-4D97-AF65-F5344CB8AC3E}">
        <p14:creationId xmlns:p14="http://schemas.microsoft.com/office/powerpoint/2010/main" val="119666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388086" y="3755062"/>
                <a:ext cx="5253484" cy="19040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f(</a:t>
                </a:r>
                <a:r>
                  <a:rPr lang="en-GB" sz="8000" b="1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GB" sz="8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8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88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8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8000" dirty="0">
                    <a:cs typeface="Times New Roman" panose="02020603050405020304" pitchFamily="18" charset="0"/>
                  </a:rPr>
                  <a:t>+ 5</a:t>
                </a:r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86" y="3755062"/>
                <a:ext cx="5253484" cy="1904047"/>
              </a:xfrm>
              <a:prstGeom prst="rect">
                <a:avLst/>
              </a:prstGeom>
              <a:blipFill>
                <a:blip r:embed="rId2"/>
                <a:stretch>
                  <a:fillRect l="-6156" t="-7692" r="-6156" b="-160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" name="Group 40"/>
          <p:cNvGrpSpPr/>
          <p:nvPr/>
        </p:nvGrpSpPr>
        <p:grpSpPr>
          <a:xfrm>
            <a:off x="277091" y="1523636"/>
            <a:ext cx="11482646" cy="1181276"/>
            <a:chOff x="423754" y="4164409"/>
            <a:chExt cx="11482646" cy="1181276"/>
          </a:xfrm>
        </p:grpSpPr>
        <p:grpSp>
          <p:nvGrpSpPr>
            <p:cNvPr id="42" name="Group 41"/>
            <p:cNvGrpSpPr/>
            <p:nvPr/>
          </p:nvGrpSpPr>
          <p:grpSpPr>
            <a:xfrm>
              <a:off x="2634939" y="4314374"/>
              <a:ext cx="6506288" cy="954626"/>
              <a:chOff x="2527542" y="2280493"/>
              <a:chExt cx="6506288" cy="1630497"/>
            </a:xfrm>
          </p:grpSpPr>
          <p:sp>
            <p:nvSpPr>
              <p:cNvPr id="45" name="Pentagon 44"/>
              <p:cNvSpPr/>
              <p:nvPr/>
            </p:nvSpPr>
            <p:spPr>
              <a:xfrm>
                <a:off x="3382178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400" b="1" dirty="0">
                    <a:solidFill>
                      <a:schemeClr val="tx1"/>
                    </a:solidFill>
                  </a:rPr>
                  <a:t>÷ 3</a:t>
                </a:r>
              </a:p>
            </p:txBody>
          </p:sp>
          <p:sp>
            <p:nvSpPr>
              <p:cNvPr id="46" name="Pentagon 45"/>
              <p:cNvSpPr/>
              <p:nvPr/>
            </p:nvSpPr>
            <p:spPr>
              <a:xfrm>
                <a:off x="6365913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400" b="1" dirty="0">
                    <a:solidFill>
                      <a:schemeClr val="tx1"/>
                    </a:solidFill>
                  </a:rPr>
                  <a:t>+ 5</a:t>
                </a:r>
              </a:p>
            </p:txBody>
          </p:sp>
          <p:cxnSp>
            <p:nvCxnSpPr>
              <p:cNvPr id="47" name="Straight Arrow Connector 46"/>
              <p:cNvCxnSpPr>
                <a:endCxn id="45" idx="1"/>
              </p:cNvCxnSpPr>
              <p:nvPr/>
            </p:nvCxnSpPr>
            <p:spPr>
              <a:xfrm>
                <a:off x="2527542" y="3089926"/>
                <a:ext cx="854636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/>
              <p:cNvCxnSpPr>
                <a:endCxn id="46" idx="1"/>
              </p:cNvCxnSpPr>
              <p:nvPr/>
            </p:nvCxnSpPr>
            <p:spPr>
              <a:xfrm>
                <a:off x="5278915" y="3095741"/>
                <a:ext cx="1086998" cy="1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Arrow Connector 48"/>
              <p:cNvCxnSpPr/>
              <p:nvPr/>
            </p:nvCxnSpPr>
            <p:spPr>
              <a:xfrm flipV="1">
                <a:off x="8262650" y="3089926"/>
                <a:ext cx="771180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TextBox 42"/>
            <p:cNvSpPr txBox="1"/>
            <p:nvPr/>
          </p:nvSpPr>
          <p:spPr>
            <a:xfrm>
              <a:off x="9141227" y="4237689"/>
              <a:ext cx="276517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dirty="0">
                  <a:cs typeface="Times New Roman" panose="02020603050405020304" pitchFamily="18" charset="0"/>
                </a:rPr>
                <a:t>Output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23754" y="4164409"/>
              <a:ext cx="229464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dirty="0">
                  <a:solidFill>
                    <a:srgbClr val="00B050"/>
                  </a:solidFill>
                  <a:cs typeface="Times New Roman" panose="02020603050405020304" pitchFamily="18" charset="0"/>
                </a:rPr>
                <a:t>Input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/>
              <p:cNvSpPr txBox="1"/>
              <p:nvPr/>
            </p:nvSpPr>
            <p:spPr>
              <a:xfrm>
                <a:off x="6892402" y="3755062"/>
                <a:ext cx="4727405" cy="1739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b="1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GB" sz="8000" dirty="0">
                    <a:cs typeface="Times New Roman" panose="02020603050405020304" pitchFamily="18" charset="0"/>
                  </a:rPr>
                  <a:t>→ </a:t>
                </a:r>
                <a:r>
                  <a:rPr lang="en-GB" sz="8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8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8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8000" dirty="0">
                    <a:cs typeface="Times New Roman" panose="02020603050405020304" pitchFamily="18" charset="0"/>
                  </a:rPr>
                  <a:t> + 5</a:t>
                </a:r>
              </a:p>
            </p:txBody>
          </p:sp>
        </mc:Choice>
        <mc:Fallback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402" y="3755062"/>
                <a:ext cx="4727405" cy="1739322"/>
              </a:xfrm>
              <a:prstGeom prst="rect">
                <a:avLst/>
              </a:prstGeom>
              <a:blipFill>
                <a:blip r:embed="rId3"/>
                <a:stretch>
                  <a:fillRect l="-9161" t="-7368" r="-9032" b="-175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C6FA8E36-6CC0-33E9-3AB2-90BFA1928B73}"/>
              </a:ext>
            </a:extLst>
          </p:cNvPr>
          <p:cNvSpPr txBox="1"/>
          <p:nvPr/>
        </p:nvSpPr>
        <p:spPr>
          <a:xfrm>
            <a:off x="476596" y="381958"/>
            <a:ext cx="1123880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b="1" dirty="0"/>
              <a:t>Write the following using function notion. </a:t>
            </a:r>
          </a:p>
        </p:txBody>
      </p:sp>
    </p:spTree>
    <p:extLst>
      <p:ext uri="{BB962C8B-B14F-4D97-AF65-F5344CB8AC3E}">
        <p14:creationId xmlns:p14="http://schemas.microsoft.com/office/powerpoint/2010/main" val="108569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45026" y="1427137"/>
            <a:ext cx="71019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dirty="0">
                <a:cs typeface="Times New Roman" panose="02020603050405020304" pitchFamily="18" charset="0"/>
              </a:rPr>
              <a:t>=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dirty="0">
                <a:cs typeface="Times New Roman" panose="02020603050405020304" pitchFamily="18" charset="0"/>
              </a:rPr>
              <a:t>3</a:t>
            </a:r>
            <a:r>
              <a:rPr lang="en-GB" sz="8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dirty="0">
                <a:cs typeface="Times New Roman" panose="02020603050405020304" pitchFamily="18" charset="0"/>
              </a:rPr>
              <a:t>+ 5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37515" y="3328408"/>
            <a:ext cx="33901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800" b="1" dirty="0">
                <a:solidFill>
                  <a:srgbClr val="FF0000"/>
                </a:solidFill>
                <a:cs typeface="Times New Roman" panose="02020603050405020304" pitchFamily="18" charset="0"/>
              </a:rPr>
              <a:t>3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8800" dirty="0"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19801" y="3328408"/>
            <a:ext cx="40940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cs typeface="Times New Roman" panose="02020603050405020304" pitchFamily="18" charset="0"/>
              </a:rPr>
              <a:t>3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800" b="1" dirty="0">
                <a:solidFill>
                  <a:srgbClr val="FF0000"/>
                </a:solidFill>
                <a:cs typeface="Times New Roman" panose="02020603050405020304" pitchFamily="18" charset="0"/>
              </a:rPr>
              <a:t>3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8800" dirty="0">
                <a:cs typeface="Times New Roman" panose="02020603050405020304" pitchFamily="18" charset="0"/>
              </a:rPr>
              <a:t>+ 5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165253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Value of a Function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52260" y="5108717"/>
            <a:ext cx="45123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800" b="1" dirty="0">
                <a:solidFill>
                  <a:srgbClr val="FF0000"/>
                </a:solidFill>
                <a:cs typeface="Times New Roman" panose="02020603050405020304" pitchFamily="18" charset="0"/>
              </a:rPr>
              <a:t>3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8800" dirty="0">
                <a:cs typeface="Times New Roman" panose="02020603050405020304" pitchFamily="18" charset="0"/>
              </a:rPr>
              <a:t>= </a:t>
            </a:r>
            <a:r>
              <a:rPr lang="en-GB" sz="8800" b="1" dirty="0">
                <a:cs typeface="Times New Roman" panose="02020603050405020304" pitchFamily="18" charset="0"/>
              </a:rPr>
              <a:t>14</a:t>
            </a:r>
            <a:endParaRPr lang="en-GB" sz="8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8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05934" y="329857"/>
                <a:ext cx="8462410" cy="1477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  <a:r>
                  <a:rPr lang="en-GB" sz="8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GB" sz="8800" b="1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8800" dirty="0">
                    <a:cs typeface="Times New Roman" panose="02020603050405020304" pitchFamily="18" charset="0"/>
                  </a:rPr>
                  <a:t>=</a:t>
                </a:r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8800" dirty="0"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8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8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8800" dirty="0">
                    <a:cs typeface="Times New Roman" panose="02020603050405020304" pitchFamily="18" charset="0"/>
                  </a:rPr>
                  <a:t>+ 5</a:t>
                </a:r>
                <a:r>
                  <a:rPr lang="en-GB" sz="8800" b="1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5934" y="329857"/>
                <a:ext cx="8462410" cy="1477136"/>
              </a:xfrm>
              <a:prstGeom prst="rect">
                <a:avLst/>
              </a:prstGeom>
              <a:blipFill>
                <a:blip r:embed="rId2"/>
                <a:stretch>
                  <a:fillRect t="-21488" b="-400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968835" y="2518449"/>
            <a:ext cx="33901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800" b="1" dirty="0">
                <a:solidFill>
                  <a:srgbClr val="00B050"/>
                </a:solidFill>
                <a:cs typeface="Times New Roman" panose="02020603050405020304" pitchFamily="18" charset="0"/>
              </a:rPr>
              <a:t>3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8800" dirty="0">
                <a:cs typeface="Times New Roman" panose="02020603050405020304" pitchFamily="18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192684" y="2594650"/>
                <a:ext cx="6310745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8800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8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GB" sz="8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GB" sz="8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  <m:sup>
                        <m:r>
                          <a:rPr lang="en-GB" sz="88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88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8800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+ 5</a:t>
                </a:r>
                <a14:m>
                  <m:oMath xmlns:m="http://schemas.openxmlformats.org/officeDocument/2006/math">
                    <m:r>
                      <a:rPr lang="en-GB" sz="8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GB" sz="8800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𝟑</m:t>
                    </m:r>
                    <m:r>
                      <a:rPr lang="en-GB" sz="8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GB" sz="8800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2684" y="2594650"/>
                <a:ext cx="6310745" cy="1446550"/>
              </a:xfrm>
              <a:prstGeom prst="rect">
                <a:avLst/>
              </a:prstGeom>
              <a:blipFill>
                <a:blip r:embed="rId3"/>
                <a:stretch>
                  <a:fillRect l="-7826" t="-19831" b="-430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276405" y="4752656"/>
            <a:ext cx="45123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800" b="1" dirty="0">
                <a:solidFill>
                  <a:srgbClr val="00B050"/>
                </a:solidFill>
                <a:cs typeface="Times New Roman" panose="02020603050405020304" pitchFamily="18" charset="0"/>
              </a:rPr>
              <a:t>3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8800" dirty="0">
                <a:cs typeface="Times New Roman" panose="02020603050405020304" pitchFamily="18" charset="0"/>
              </a:rPr>
              <a:t>= </a:t>
            </a:r>
            <a:r>
              <a:rPr lang="en-GB" sz="8800" b="1" dirty="0">
                <a:cs typeface="Times New Roman" panose="02020603050405020304" pitchFamily="18" charset="0"/>
              </a:rPr>
              <a:t>33</a:t>
            </a:r>
            <a:endParaRPr lang="en-GB" sz="8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008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9654" y="742742"/>
            <a:ext cx="46703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=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2</a:t>
            </a:r>
            <a:r>
              <a:rPr lang="en-GB" sz="8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8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4336" y="2720852"/>
            <a:ext cx="101568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cs typeface="Times New Roman" panose="02020603050405020304" pitchFamily="18" charset="0"/>
              </a:rPr>
              <a:t>Work out  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8000" dirty="0">
                <a:cs typeface="Times New Roman" panose="02020603050405020304" pitchFamily="18" charset="0"/>
              </a:rPr>
              <a:t>+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g(</a:t>
            </a:r>
            <a:r>
              <a:rPr lang="en-GB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99860" y="678666"/>
            <a:ext cx="60165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=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+ 4</a:t>
            </a:r>
            <a:endParaRPr lang="en-GB" sz="8000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9654" y="4636616"/>
            <a:ext cx="58080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8000" dirty="0">
                <a:cs typeface="Times New Roman" panose="02020603050405020304" pitchFamily="18" charset="0"/>
              </a:rPr>
              <a:t>+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g(</a:t>
            </a:r>
            <a:r>
              <a:rPr lang="en-GB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8000" dirty="0">
                <a:cs typeface="Times New Roman" panose="02020603050405020304" pitchFamily="18" charset="0"/>
              </a:rPr>
              <a:t>=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34570" y="4698962"/>
            <a:ext cx="52818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cs typeface="Times New Roman" panose="02020603050405020304" pitchFamily="18" charset="0"/>
              </a:rPr>
              <a:t>6 + 13 = </a:t>
            </a:r>
            <a:r>
              <a:rPr lang="en-GB" sz="8000" b="1" dirty="0">
                <a:cs typeface="Times New Roman" panose="02020603050405020304" pitchFamily="18" charset="0"/>
              </a:rPr>
              <a:t>19</a:t>
            </a:r>
            <a:r>
              <a:rPr lang="en-GB" sz="8000" dirty="0"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04951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81643" y="193694"/>
            <a:ext cx="69242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dirty="0">
                <a:cs typeface="Times New Roman" panose="02020603050405020304" pitchFamily="18" charset="0"/>
              </a:rPr>
              <a:t>=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dirty="0">
                <a:cs typeface="Times New Roman" panose="02020603050405020304" pitchFamily="18" charset="0"/>
              </a:rPr>
              <a:t>+</a:t>
            </a:r>
            <a:r>
              <a:rPr lang="en-GB" sz="8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49385" y="1959280"/>
            <a:ext cx="6649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i="1" dirty="0">
                <a:cs typeface="Times New Roman" panose="02020603050405020304" pitchFamily="18" charset="0"/>
              </a:rPr>
              <a:t>Work out  </a:t>
            </a:r>
            <a:r>
              <a:rPr lang="en-GB" sz="7200" dirty="0">
                <a:cs typeface="Times New Roman" panose="02020603050405020304" pitchFamily="18" charset="0"/>
              </a:rPr>
              <a:t>5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7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48265" y="3491721"/>
            <a:ext cx="26848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7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7200" dirty="0"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05944" y="3504798"/>
            <a:ext cx="1493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26652" y="5141734"/>
            <a:ext cx="30826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cs typeface="Times New Roman" panose="02020603050405020304" pitchFamily="18" charset="0"/>
              </a:rPr>
              <a:t>5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7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7200" dirty="0">
                <a:cs typeface="Times New Roman" panose="02020603050405020304" pitchFamily="18" charset="0"/>
              </a:rPr>
              <a:t>=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05944" y="5141734"/>
            <a:ext cx="46343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cs typeface="Times New Roman" panose="02020603050405020304" pitchFamily="18" charset="0"/>
              </a:rPr>
              <a:t>5 x 12 = </a:t>
            </a:r>
            <a:r>
              <a:rPr lang="en-GB" sz="7200" b="1" dirty="0">
                <a:cs typeface="Times New Roman" panose="02020603050405020304" pitchFamily="18" charset="0"/>
              </a:rPr>
              <a:t>60</a:t>
            </a:r>
            <a:r>
              <a:rPr lang="en-GB" sz="7200" dirty="0"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73448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395</Words>
  <Application>Microsoft Office PowerPoint</Application>
  <PresentationFormat>Widescreen</PresentationFormat>
  <Paragraphs>79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41</cp:revision>
  <dcterms:created xsi:type="dcterms:W3CDTF">2017-01-17T07:47:57Z</dcterms:created>
  <dcterms:modified xsi:type="dcterms:W3CDTF">2023-09-14T03:53:34Z</dcterms:modified>
</cp:coreProperties>
</file>