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09" r:id="rId2"/>
    <p:sldId id="312" r:id="rId3"/>
    <p:sldId id="311" r:id="rId4"/>
    <p:sldId id="314" r:id="rId5"/>
    <p:sldId id="31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B30391-6D4E-4522-B748-C190CF311666}" v="70" dt="2022-09-08T03:16:53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FB30391-6D4E-4522-B748-C190CF311666}"/>
    <pc:docChg chg="custSel addSld modSld">
      <pc:chgData name="Stewart Gale" userId="3647ddd2-6040-41ae-a96d-232c23482af8" providerId="ADAL" clId="{EFB30391-6D4E-4522-B748-C190CF311666}" dt="2022-09-08T03:17:03.020" v="143" actId="113"/>
      <pc:docMkLst>
        <pc:docMk/>
      </pc:docMkLst>
      <pc:sldChg chg="delSp modSp mod">
        <pc:chgData name="Stewart Gale" userId="3647ddd2-6040-41ae-a96d-232c23482af8" providerId="ADAL" clId="{EFB30391-6D4E-4522-B748-C190CF311666}" dt="2022-09-08T03:17:03.020" v="143" actId="113"/>
        <pc:sldMkLst>
          <pc:docMk/>
          <pc:sldMk cId="2238859092" sldId="309"/>
        </pc:sldMkLst>
        <pc:spChg chg="mod">
          <ac:chgData name="Stewart Gale" userId="3647ddd2-6040-41ae-a96d-232c23482af8" providerId="ADAL" clId="{EFB30391-6D4E-4522-B748-C190CF311666}" dt="2022-09-08T03:17:03.020" v="143" actId="113"/>
          <ac:spMkLst>
            <pc:docMk/>
            <pc:sldMk cId="2238859092" sldId="309"/>
            <ac:spMk id="6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2:59.077" v="2" actId="478"/>
          <ac:spMkLst>
            <pc:docMk/>
            <pc:sldMk cId="2238859092" sldId="309"/>
            <ac:spMk id="7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6:53.275" v="135" actId="113"/>
          <ac:spMkLst>
            <pc:docMk/>
            <pc:sldMk cId="2238859092" sldId="309"/>
            <ac:spMk id="17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6:58.265" v="139" actId="113"/>
          <ac:spMkLst>
            <pc:docMk/>
            <pc:sldMk cId="2238859092" sldId="309"/>
            <ac:spMk id="30" creationId="{00000000-0000-0000-0000-000000000000}"/>
          </ac:spMkLst>
        </pc:spChg>
        <pc:cxnChg chg="mod">
          <ac:chgData name="Stewart Gale" userId="3647ddd2-6040-41ae-a96d-232c23482af8" providerId="ADAL" clId="{EFB30391-6D4E-4522-B748-C190CF311666}" dt="2022-09-08T03:14:11.640" v="37" actId="1076"/>
          <ac:cxnSpMkLst>
            <pc:docMk/>
            <pc:sldMk cId="2238859092" sldId="309"/>
            <ac:cxnSpMk id="32" creationId="{00000000-0000-0000-0000-000000000000}"/>
          </ac:cxnSpMkLst>
        </pc:cxnChg>
        <pc:cxnChg chg="mod">
          <ac:chgData name="Stewart Gale" userId="3647ddd2-6040-41ae-a96d-232c23482af8" providerId="ADAL" clId="{EFB30391-6D4E-4522-B748-C190CF311666}" dt="2022-09-08T03:14:06.398" v="35" actId="1076"/>
          <ac:cxnSpMkLst>
            <pc:docMk/>
            <pc:sldMk cId="2238859092" sldId="309"/>
            <ac:cxnSpMk id="33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EFB30391-6D4E-4522-B748-C190CF311666}" dt="2022-09-08T03:16:44.487" v="131" actId="1076"/>
        <pc:sldMkLst>
          <pc:docMk/>
          <pc:sldMk cId="616875651" sldId="311"/>
        </pc:sldMkLst>
        <pc:spChg chg="del">
          <ac:chgData name="Stewart Gale" userId="3647ddd2-6040-41ae-a96d-232c23482af8" providerId="ADAL" clId="{EFB30391-6D4E-4522-B748-C190CF311666}" dt="2022-09-08T03:12:56.247" v="1" actId="478"/>
          <ac:spMkLst>
            <pc:docMk/>
            <pc:sldMk cId="616875651" sldId="311"/>
            <ac:spMk id="2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6:44.487" v="131" actId="1076"/>
          <ac:spMkLst>
            <pc:docMk/>
            <pc:sldMk cId="616875651" sldId="311"/>
            <ac:spMk id="3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4:58.332" v="50" actId="478"/>
          <ac:spMkLst>
            <pc:docMk/>
            <pc:sldMk cId="616875651" sldId="311"/>
            <ac:spMk id="4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4:58.332" v="50" actId="478"/>
          <ac:spMkLst>
            <pc:docMk/>
            <pc:sldMk cId="616875651" sldId="311"/>
            <ac:spMk id="5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4:58.332" v="50" actId="478"/>
          <ac:spMkLst>
            <pc:docMk/>
            <pc:sldMk cId="616875651" sldId="311"/>
            <ac:spMk id="6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2:53.904" v="0" actId="478"/>
          <ac:spMkLst>
            <pc:docMk/>
            <pc:sldMk cId="616875651" sldId="311"/>
            <ac:spMk id="7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5:53.341" v="95" actId="403"/>
          <ac:spMkLst>
            <pc:docMk/>
            <pc:sldMk cId="616875651" sldId="311"/>
            <ac:spMk id="17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4:58.332" v="50" actId="478"/>
          <ac:spMkLst>
            <pc:docMk/>
            <pc:sldMk cId="616875651" sldId="311"/>
            <ac:spMk id="30" creationId="{00000000-0000-0000-0000-000000000000}"/>
          </ac:spMkLst>
        </pc:spChg>
        <pc:cxnChg chg="del mod">
          <ac:chgData name="Stewart Gale" userId="3647ddd2-6040-41ae-a96d-232c23482af8" providerId="ADAL" clId="{EFB30391-6D4E-4522-B748-C190CF311666}" dt="2022-09-08T03:14:58.332" v="50" actId="478"/>
          <ac:cxnSpMkLst>
            <pc:docMk/>
            <pc:sldMk cId="616875651" sldId="311"/>
            <ac:cxnSpMk id="32" creationId="{00000000-0000-0000-0000-000000000000}"/>
          </ac:cxnSpMkLst>
        </pc:cxnChg>
        <pc:cxnChg chg="del">
          <ac:chgData name="Stewart Gale" userId="3647ddd2-6040-41ae-a96d-232c23482af8" providerId="ADAL" clId="{EFB30391-6D4E-4522-B748-C190CF311666}" dt="2022-09-08T03:14:58.332" v="50" actId="478"/>
          <ac:cxnSpMkLst>
            <pc:docMk/>
            <pc:sldMk cId="616875651" sldId="311"/>
            <ac:cxnSpMk id="33" creationId="{00000000-0000-0000-0000-000000000000}"/>
          </ac:cxnSpMkLst>
        </pc:cxnChg>
      </pc:sldChg>
      <pc:sldChg chg="delSp modSp add mod delAnim">
        <pc:chgData name="Stewart Gale" userId="3647ddd2-6040-41ae-a96d-232c23482af8" providerId="ADAL" clId="{EFB30391-6D4E-4522-B748-C190CF311666}" dt="2022-09-08T03:16:40.218" v="130" actId="1076"/>
        <pc:sldMkLst>
          <pc:docMk/>
          <pc:sldMk cId="1788125690" sldId="313"/>
        </pc:sldMkLst>
        <pc:spChg chg="del">
          <ac:chgData name="Stewart Gale" userId="3647ddd2-6040-41ae-a96d-232c23482af8" providerId="ADAL" clId="{EFB30391-6D4E-4522-B748-C190CF311666}" dt="2022-09-08T03:16:03.319" v="98" actId="478"/>
          <ac:spMkLst>
            <pc:docMk/>
            <pc:sldMk cId="1788125690" sldId="313"/>
            <ac:spMk id="3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6:07.834" v="100" actId="478"/>
          <ac:spMkLst>
            <pc:docMk/>
            <pc:sldMk cId="1788125690" sldId="313"/>
            <ac:spMk id="4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6:40.218" v="130" actId="1076"/>
          <ac:spMkLst>
            <pc:docMk/>
            <pc:sldMk cId="1788125690" sldId="313"/>
            <ac:spMk id="5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6:32.424" v="120" actId="1076"/>
          <ac:spMkLst>
            <pc:docMk/>
            <pc:sldMk cId="1788125690" sldId="313"/>
            <ac:spMk id="6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6:03.319" v="98" actId="478"/>
          <ac:spMkLst>
            <pc:docMk/>
            <pc:sldMk cId="1788125690" sldId="313"/>
            <ac:spMk id="17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6:07.834" v="100" actId="478"/>
          <ac:spMkLst>
            <pc:docMk/>
            <pc:sldMk cId="1788125690" sldId="313"/>
            <ac:spMk id="30" creationId="{00000000-0000-0000-0000-000000000000}"/>
          </ac:spMkLst>
        </pc:spChg>
        <pc:cxnChg chg="del">
          <ac:chgData name="Stewart Gale" userId="3647ddd2-6040-41ae-a96d-232c23482af8" providerId="ADAL" clId="{EFB30391-6D4E-4522-B748-C190CF311666}" dt="2022-09-08T03:16:09.536" v="101" actId="478"/>
          <ac:cxnSpMkLst>
            <pc:docMk/>
            <pc:sldMk cId="1788125690" sldId="313"/>
            <ac:cxnSpMk id="32" creationId="{00000000-0000-0000-0000-000000000000}"/>
          </ac:cxnSpMkLst>
        </pc:cxnChg>
        <pc:cxnChg chg="del">
          <ac:chgData name="Stewart Gale" userId="3647ddd2-6040-41ae-a96d-232c23482af8" providerId="ADAL" clId="{EFB30391-6D4E-4522-B748-C190CF311666}" dt="2022-09-08T03:16:05.077" v="99" actId="478"/>
          <ac:cxnSpMkLst>
            <pc:docMk/>
            <pc:sldMk cId="1788125690" sldId="313"/>
            <ac:cxnSpMk id="33" creationId="{00000000-0000-0000-0000-000000000000}"/>
          </ac:cxnSpMkLst>
        </pc:cxnChg>
      </pc:sldChg>
      <pc:sldChg chg="delSp modSp add mod delAnim">
        <pc:chgData name="Stewart Gale" userId="3647ddd2-6040-41ae-a96d-232c23482af8" providerId="ADAL" clId="{EFB30391-6D4E-4522-B748-C190CF311666}" dt="2022-09-08T03:15:58.171" v="97" actId="403"/>
        <pc:sldMkLst>
          <pc:docMk/>
          <pc:sldMk cId="3233529743" sldId="314"/>
        </pc:sldMkLst>
        <pc:spChg chg="del">
          <ac:chgData name="Stewart Gale" userId="3647ddd2-6040-41ae-a96d-232c23482af8" providerId="ADAL" clId="{EFB30391-6D4E-4522-B748-C190CF311666}" dt="2022-09-08T03:15:22.991" v="70" actId="478"/>
          <ac:spMkLst>
            <pc:docMk/>
            <pc:sldMk cId="3233529743" sldId="314"/>
            <ac:spMk id="3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5:47.764" v="94" actId="1076"/>
          <ac:spMkLst>
            <pc:docMk/>
            <pc:sldMk cId="3233529743" sldId="314"/>
            <ac:spMk id="4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5:27.672" v="72" actId="478"/>
          <ac:spMkLst>
            <pc:docMk/>
            <pc:sldMk cId="3233529743" sldId="314"/>
            <ac:spMk id="5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5:27.672" v="72" actId="478"/>
          <ac:spMkLst>
            <pc:docMk/>
            <pc:sldMk cId="3233529743" sldId="314"/>
            <ac:spMk id="6" creationId="{00000000-0000-0000-0000-000000000000}"/>
          </ac:spMkLst>
        </pc:spChg>
        <pc:spChg chg="del">
          <ac:chgData name="Stewart Gale" userId="3647ddd2-6040-41ae-a96d-232c23482af8" providerId="ADAL" clId="{EFB30391-6D4E-4522-B748-C190CF311666}" dt="2022-09-08T03:15:22.991" v="70" actId="478"/>
          <ac:spMkLst>
            <pc:docMk/>
            <pc:sldMk cId="3233529743" sldId="314"/>
            <ac:spMk id="17" creationId="{00000000-0000-0000-0000-000000000000}"/>
          </ac:spMkLst>
        </pc:spChg>
        <pc:spChg chg="mod">
          <ac:chgData name="Stewart Gale" userId="3647ddd2-6040-41ae-a96d-232c23482af8" providerId="ADAL" clId="{EFB30391-6D4E-4522-B748-C190CF311666}" dt="2022-09-08T03:15:58.171" v="97" actId="403"/>
          <ac:spMkLst>
            <pc:docMk/>
            <pc:sldMk cId="3233529743" sldId="314"/>
            <ac:spMk id="30" creationId="{00000000-0000-0000-0000-000000000000}"/>
          </ac:spMkLst>
        </pc:spChg>
        <pc:cxnChg chg="del">
          <ac:chgData name="Stewart Gale" userId="3647ddd2-6040-41ae-a96d-232c23482af8" providerId="ADAL" clId="{EFB30391-6D4E-4522-B748-C190CF311666}" dt="2022-09-08T03:15:27.672" v="72" actId="478"/>
          <ac:cxnSpMkLst>
            <pc:docMk/>
            <pc:sldMk cId="3233529743" sldId="314"/>
            <ac:cxnSpMk id="32" creationId="{00000000-0000-0000-0000-000000000000}"/>
          </ac:cxnSpMkLst>
        </pc:cxnChg>
        <pc:cxnChg chg="del">
          <ac:chgData name="Stewart Gale" userId="3647ddd2-6040-41ae-a96d-232c23482af8" providerId="ADAL" clId="{EFB30391-6D4E-4522-B748-C190CF311666}" dt="2022-09-08T03:15:25.082" v="71" actId="478"/>
          <ac:cxnSpMkLst>
            <pc:docMk/>
            <pc:sldMk cId="3233529743" sldId="314"/>
            <ac:cxnSpMk id="33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0CB14-54D5-4426-85F3-4B15011691D6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9D90B-9EE2-40D8-97AF-6A4AE24F14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949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61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28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29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81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88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346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73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8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640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57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10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F45DD-A53C-4664-8F3C-A74BAD11D949}" type="datetimeFigureOut">
              <a:rPr lang="en-GB" smtClean="0"/>
              <a:t>08/09/2022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85425-222E-4159-9990-E1EB796F64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80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863696" y="3284984"/>
                <a:ext cx="4684128" cy="2881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5400" b="1" dirty="0"/>
                  <a:t>3) </a:t>
                </a:r>
                <a:r>
                  <a:rPr lang="en-GB" sz="5400" dirty="0"/>
                  <a:t>Simplify: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5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sz="5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  <m:r>
                            <a:rPr lang="en-GB" sz="5400" i="1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5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5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rad>
                          <m:r>
                            <a:rPr lang="en-GB" sz="5400" i="1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5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5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54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696" y="3284984"/>
                <a:ext cx="4684128" cy="2881943"/>
              </a:xfrm>
              <a:prstGeom prst="rect">
                <a:avLst/>
              </a:prstGeom>
              <a:blipFill>
                <a:blip r:embed="rId2"/>
                <a:stretch>
                  <a:fillRect t="-59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122921" y="453485"/>
                <a:ext cx="11812875" cy="17677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GB" sz="4800" b="1" dirty="0">
                    <a:solidFill>
                      <a:prstClr val="black"/>
                    </a:solidFill>
                  </a:rPr>
                  <a:t>1) </a:t>
                </a:r>
                <a:r>
                  <a:rPr lang="en-GB" sz="4800" dirty="0">
                    <a:solidFill>
                      <a:prstClr val="black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4−</m:t>
                        </m:r>
                        <m:rad>
                          <m:radPr>
                            <m:degHide m:val="on"/>
                            <m:ctrlPr>
                              <a:rPr lang="en-GB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4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e>
                    </m:d>
                    <m:r>
                      <a:rPr lang="en-GB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48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 algn="ctr"/>
                <a:r>
                  <a:rPr lang="en-GB" sz="4800" dirty="0">
                    <a:solidFill>
                      <a:prstClr val="black"/>
                    </a:solidFill>
                  </a:rPr>
                  <a:t>giving your answer in the form </a:t>
                </a:r>
                <a14:m>
                  <m:oMath xmlns:m="http://schemas.openxmlformats.org/officeDocument/2006/math">
                    <m:r>
                      <a:rPr lang="en-GB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GB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GB" sz="48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21" y="453485"/>
                <a:ext cx="11812875" cy="1767792"/>
              </a:xfrm>
              <a:prstGeom prst="rect">
                <a:avLst/>
              </a:prstGeom>
              <a:blipFill>
                <a:blip r:embed="rId3"/>
                <a:stretch>
                  <a:fillRect t="-2414" b="-179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242288" y="3573016"/>
                <a:ext cx="5853712" cy="1936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GB" sz="4800" b="1" dirty="0">
                    <a:solidFill>
                      <a:prstClr val="black"/>
                    </a:solidFill>
                  </a:rPr>
                  <a:t>2) </a:t>
                </a:r>
                <a:r>
                  <a:rPr lang="en-GB" sz="4800" dirty="0">
                    <a:solidFill>
                      <a:prstClr val="black"/>
                    </a:solidFill>
                  </a:rPr>
                  <a:t>Solve </a:t>
                </a:r>
                <a:endParaRPr lang="en-US" sz="48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4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GB" sz="4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GB" sz="4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en-GB" sz="4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GB" sz="48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48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88" y="3573016"/>
                <a:ext cx="5853712" cy="1936428"/>
              </a:xfrm>
              <a:prstGeom prst="rect">
                <a:avLst/>
              </a:prstGeom>
              <a:blipFill>
                <a:blip r:embed="rId4"/>
                <a:stretch>
                  <a:fillRect t="-6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</p:cNvCxnSpPr>
          <p:nvPr/>
        </p:nvCxnSpPr>
        <p:spPr>
          <a:xfrm>
            <a:off x="6366237" y="2753130"/>
            <a:ext cx="32396" cy="4064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-24680" y="2753130"/>
            <a:ext cx="1221668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859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7608" y="2276872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0618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191344" y="116632"/>
                <a:ext cx="11737304" cy="19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GB" sz="5400" dirty="0">
                    <a:solidFill>
                      <a:prstClr val="black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5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5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4−</m:t>
                        </m:r>
                        <m:rad>
                          <m:radPr>
                            <m:degHide m:val="on"/>
                            <m:ctrlPr>
                              <a:rPr lang="en-GB" sz="5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5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e>
                    </m:d>
                    <m:r>
                      <a:rPr lang="en-GB" sz="5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54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 algn="ctr"/>
                <a:r>
                  <a:rPr lang="en-GB" sz="5400" dirty="0">
                    <a:solidFill>
                      <a:prstClr val="black"/>
                    </a:solidFill>
                  </a:rPr>
                  <a:t>giving your answer in the form </a:t>
                </a:r>
                <a14:m>
                  <m:oMath xmlns:m="http://schemas.openxmlformats.org/officeDocument/2006/math">
                    <m:r>
                      <a:rPr lang="en-GB" sz="5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5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5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GB" sz="5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5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rad>
                  </m:oMath>
                </a14:m>
                <a:r>
                  <a:rPr lang="en-GB" sz="5400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44" y="116632"/>
                <a:ext cx="11737304" cy="1977273"/>
              </a:xfrm>
              <a:prstGeom prst="rect">
                <a:avLst/>
              </a:prstGeom>
              <a:blipFill>
                <a:blip r:embed="rId2"/>
                <a:stretch>
                  <a:fillRect l="-1454" t="-3086" r="-1454" b="-182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312431" y="2996952"/>
                <a:ext cx="7495129" cy="19995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num>
                        <m:den>
                          <m: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60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</m:rad>
                        </m:den>
                      </m:f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6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e>
                      </m:rad>
                    </m:oMath>
                  </m:oMathPara>
                </a14:m>
                <a:endParaRPr lang="en-GB" sz="6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431" y="2996952"/>
                <a:ext cx="7495129" cy="19995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87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407368" y="404664"/>
                <a:ext cx="11305256" cy="13970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GB" sz="7200" dirty="0">
                    <a:solidFill>
                      <a:prstClr val="black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7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GB" sz="7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7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GB" sz="7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7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  <m:r>
                      <a:rPr lang="en-GB" sz="7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GB" sz="7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7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GB" sz="7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7200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404664"/>
                <a:ext cx="11305256" cy="1397049"/>
              </a:xfrm>
              <a:prstGeom prst="rect">
                <a:avLst/>
              </a:prstGeom>
              <a:blipFill>
                <a:blip r:embed="rId2"/>
                <a:stretch>
                  <a:fillRect t="-6522" b="-3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332869" y="2708920"/>
                <a:ext cx="9526262" cy="26339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7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7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num>
                        <m:den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GB" sz="7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72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e>
                          </m:rad>
                        </m:den>
                      </m:f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7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869" y="2708920"/>
                <a:ext cx="9526262" cy="26339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352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271464" y="188640"/>
                <a:ext cx="9217024" cy="2595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9600" dirty="0"/>
                  <a:t>Simplify: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9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9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  <m:r>
                          <a:rPr lang="en-GB" sz="9600" i="1">
                            <a:latin typeface="Cambria Math" panose="02040503050406030204" pitchFamily="18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GB" sz="9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en-GB" sz="9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rad>
                        <m:r>
                          <a:rPr lang="en-GB" sz="9600" i="1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GB" sz="96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9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rad>
                      </m:den>
                    </m:f>
                  </m:oMath>
                </a14:m>
                <a:endParaRPr lang="en-GB" sz="96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464" y="188640"/>
                <a:ext cx="9217024" cy="2595069"/>
              </a:xfrm>
              <a:prstGeom prst="rect">
                <a:avLst/>
              </a:prstGeom>
              <a:blipFill>
                <a:blip r:embed="rId2"/>
                <a:stretch>
                  <a:fillRect l="-7011"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1775520" y="4050882"/>
                <a:ext cx="8838573" cy="1330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7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ad>
                        <m:radPr>
                          <m:degHide m:val="on"/>
                          <m:ctrlP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rad>
                      <m:rad>
                        <m:radPr>
                          <m:degHide m:val="on"/>
                          <m:ctrlP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7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rad>
                    </m:oMath>
                  </m:oMathPara>
                </a14:m>
                <a:endParaRPr lang="en-GB" sz="7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20" y="4050882"/>
                <a:ext cx="8838573" cy="13307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12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3131</TotalTime>
  <Words>81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Fractions &amp; Percentages</dc:title>
  <dc:creator>rm</dc:creator>
  <cp:lastModifiedBy>Stewart Gale</cp:lastModifiedBy>
  <cp:revision>89</cp:revision>
  <dcterms:created xsi:type="dcterms:W3CDTF">2013-08-23T16:32:09Z</dcterms:created>
  <dcterms:modified xsi:type="dcterms:W3CDTF">2022-09-08T03:17:06Z</dcterms:modified>
</cp:coreProperties>
</file>