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6" r:id="rId5"/>
    <p:sldId id="261" r:id="rId6"/>
    <p:sldId id="257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1912BB-2143-43F2-B9BF-C3DF3D1022CE}" v="18" dt="2024-05-21T10:27:10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B1912BB-2143-43F2-B9BF-C3DF3D1022CE}"/>
    <pc:docChg chg="undo custSel addSld modSld">
      <pc:chgData name="Stewart Gale" userId="3647ddd2-6040-41ae-a96d-232c23482af8" providerId="ADAL" clId="{5B1912BB-2143-43F2-B9BF-C3DF3D1022CE}" dt="2024-05-21T10:27:10.111" v="232"/>
      <pc:docMkLst>
        <pc:docMk/>
      </pc:docMkLst>
      <pc:sldChg chg="addSp delSp modSp mod delAnim">
        <pc:chgData name="Stewart Gale" userId="3647ddd2-6040-41ae-a96d-232c23482af8" providerId="ADAL" clId="{5B1912BB-2143-43F2-B9BF-C3DF3D1022CE}" dt="2023-11-06T13:51:01.823" v="172" actId="1076"/>
        <pc:sldMkLst>
          <pc:docMk/>
          <pc:sldMk cId="987570900" sldId="256"/>
        </pc:sldMkLst>
        <pc:spChg chg="add mod">
          <ac:chgData name="Stewart Gale" userId="3647ddd2-6040-41ae-a96d-232c23482af8" providerId="ADAL" clId="{5B1912BB-2143-43F2-B9BF-C3DF3D1022CE}" dt="2023-11-06T13:50:39.802" v="163" actId="14100"/>
          <ac:spMkLst>
            <pc:docMk/>
            <pc:sldMk cId="987570900" sldId="256"/>
            <ac:spMk id="6" creationId="{1952BBEE-4942-F4E5-6519-806341059075}"/>
          </ac:spMkLst>
        </pc:spChg>
        <pc:spChg chg="add mod">
          <ac:chgData name="Stewart Gale" userId="3647ddd2-6040-41ae-a96d-232c23482af8" providerId="ADAL" clId="{5B1912BB-2143-43F2-B9BF-C3DF3D1022CE}" dt="2023-11-06T13:51:01.823" v="172" actId="1076"/>
          <ac:spMkLst>
            <pc:docMk/>
            <pc:sldMk cId="987570900" sldId="256"/>
            <ac:spMk id="12" creationId="{977BAB82-F3BD-C092-A04C-7C4C652362B5}"/>
          </ac:spMkLst>
        </pc:spChg>
        <pc:picChg chg="add mod modCrop">
          <ac:chgData name="Stewart Gale" userId="3647ddd2-6040-41ae-a96d-232c23482af8" providerId="ADAL" clId="{5B1912BB-2143-43F2-B9BF-C3DF3D1022CE}" dt="2021-11-25T08:32:37.429" v="17" actId="1076"/>
          <ac:picMkLst>
            <pc:docMk/>
            <pc:sldMk cId="987570900" sldId="256"/>
            <ac:picMk id="2" creationId="{1EBC0C80-5C12-492E-97D9-B1CE8A2A6847}"/>
          </ac:picMkLst>
        </pc:picChg>
        <pc:picChg chg="mod modCrop">
          <ac:chgData name="Stewart Gale" userId="3647ddd2-6040-41ae-a96d-232c23482af8" providerId="ADAL" clId="{5B1912BB-2143-43F2-B9BF-C3DF3D1022CE}" dt="2023-11-06T13:48:58.268" v="148" actId="1076"/>
          <ac:picMkLst>
            <pc:docMk/>
            <pc:sldMk cId="987570900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5B1912BB-2143-43F2-B9BF-C3DF3D1022CE}" dt="2021-11-25T08:31:57.988" v="5" actId="478"/>
          <ac:picMkLst>
            <pc:docMk/>
            <pc:sldMk cId="987570900" sldId="256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5B1912BB-2143-43F2-B9BF-C3DF3D1022CE}" dt="2023-11-06T13:50:27.827" v="160" actId="14100"/>
          <ac:cxnSpMkLst>
            <pc:docMk/>
            <pc:sldMk cId="987570900" sldId="256"/>
            <ac:cxnSpMk id="5" creationId="{66553774-A011-1E1B-083F-1A94B802F896}"/>
          </ac:cxnSpMkLst>
        </pc:cxnChg>
        <pc:cxnChg chg="add mod">
          <ac:chgData name="Stewart Gale" userId="3647ddd2-6040-41ae-a96d-232c23482af8" providerId="ADAL" clId="{5B1912BB-2143-43F2-B9BF-C3DF3D1022CE}" dt="2023-11-06T13:50:23.491" v="159" actId="14100"/>
          <ac:cxnSpMkLst>
            <pc:docMk/>
            <pc:sldMk cId="987570900" sldId="256"/>
            <ac:cxnSpMk id="8" creationId="{EED70B8C-73A0-04B2-C1AC-70D590C26B0F}"/>
          </ac:cxnSpMkLst>
        </pc:cxnChg>
      </pc:sldChg>
      <pc:sldChg chg="addSp delSp modSp mod delAnim">
        <pc:chgData name="Stewart Gale" userId="3647ddd2-6040-41ae-a96d-232c23482af8" providerId="ADAL" clId="{5B1912BB-2143-43F2-B9BF-C3DF3D1022CE}" dt="2023-11-06T13:54:56.741" v="214" actId="1076"/>
        <pc:sldMkLst>
          <pc:docMk/>
          <pc:sldMk cId="186507037" sldId="257"/>
        </pc:sldMkLst>
        <pc:spChg chg="add mod">
          <ac:chgData name="Stewart Gale" userId="3647ddd2-6040-41ae-a96d-232c23482af8" providerId="ADAL" clId="{5B1912BB-2143-43F2-B9BF-C3DF3D1022CE}" dt="2023-11-06T13:54:44.712" v="212" actId="1076"/>
          <ac:spMkLst>
            <pc:docMk/>
            <pc:sldMk cId="186507037" sldId="257"/>
            <ac:spMk id="7" creationId="{2466048F-6D81-FBD6-D78C-C202B3B4D5F4}"/>
          </ac:spMkLst>
        </pc:spChg>
        <pc:spChg chg="add mod">
          <ac:chgData name="Stewart Gale" userId="3647ddd2-6040-41ae-a96d-232c23482af8" providerId="ADAL" clId="{5B1912BB-2143-43F2-B9BF-C3DF3D1022CE}" dt="2023-11-06T13:54:49.141" v="213" actId="1076"/>
          <ac:spMkLst>
            <pc:docMk/>
            <pc:sldMk cId="186507037" sldId="257"/>
            <ac:spMk id="8" creationId="{48B26D52-217E-C65F-E047-EA2FD60A90D3}"/>
          </ac:spMkLst>
        </pc:spChg>
        <pc:spChg chg="add mod">
          <ac:chgData name="Stewart Gale" userId="3647ddd2-6040-41ae-a96d-232c23482af8" providerId="ADAL" clId="{5B1912BB-2143-43F2-B9BF-C3DF3D1022CE}" dt="2023-11-06T13:54:56.741" v="214" actId="1076"/>
          <ac:spMkLst>
            <pc:docMk/>
            <pc:sldMk cId="186507037" sldId="257"/>
            <ac:spMk id="9" creationId="{3DCBD91A-9332-21CE-E913-A91782B0A895}"/>
          </ac:spMkLst>
        </pc:spChg>
        <pc:picChg chg="add mod modCrop">
          <ac:chgData name="Stewart Gale" userId="3647ddd2-6040-41ae-a96d-232c23482af8" providerId="ADAL" clId="{5B1912BB-2143-43F2-B9BF-C3DF3D1022CE}" dt="2021-11-25T08:34:16.741" v="53" actId="1076"/>
          <ac:picMkLst>
            <pc:docMk/>
            <pc:sldMk cId="186507037" sldId="257"/>
            <ac:picMk id="2" creationId="{B01EC3A8-12A8-48F7-9845-6DECE6C6B24D}"/>
          </ac:picMkLst>
        </pc:picChg>
        <pc:picChg chg="mod modCrop">
          <ac:chgData name="Stewart Gale" userId="3647ddd2-6040-41ae-a96d-232c23482af8" providerId="ADAL" clId="{5B1912BB-2143-43F2-B9BF-C3DF3D1022CE}" dt="2021-11-25T08:34:10.636" v="50" actId="14100"/>
          <ac:picMkLst>
            <pc:docMk/>
            <pc:sldMk cId="186507037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5B1912BB-2143-43F2-B9BF-C3DF3D1022CE}" dt="2021-11-25T08:33:43.707" v="40" actId="478"/>
          <ac:picMkLst>
            <pc:docMk/>
            <pc:sldMk cId="186507037" sldId="257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5B1912BB-2143-43F2-B9BF-C3DF3D1022CE}" dt="2023-11-06T13:54:07.598" v="195" actId="14100"/>
          <ac:cxnSpMkLst>
            <pc:docMk/>
            <pc:sldMk cId="186507037" sldId="257"/>
            <ac:cxnSpMk id="3" creationId="{C39B8957-55F8-A956-08FD-97F7EB38AAFF}"/>
          </ac:cxnSpMkLst>
        </pc:cxnChg>
      </pc:sldChg>
      <pc:sldChg chg="modSp mod">
        <pc:chgData name="Stewart Gale" userId="3647ddd2-6040-41ae-a96d-232c23482af8" providerId="ADAL" clId="{5B1912BB-2143-43F2-B9BF-C3DF3D1022CE}" dt="2023-11-06T13:47:50.793" v="132" actId="1076"/>
        <pc:sldMkLst>
          <pc:docMk/>
          <pc:sldMk cId="1766028510" sldId="258"/>
        </pc:sldMkLst>
        <pc:spChg chg="mod">
          <ac:chgData name="Stewart Gale" userId="3647ddd2-6040-41ae-a96d-232c23482af8" providerId="ADAL" clId="{5B1912BB-2143-43F2-B9BF-C3DF3D1022CE}" dt="2023-11-06T13:47:50.793" v="132" actId="1076"/>
          <ac:spMkLst>
            <pc:docMk/>
            <pc:sldMk cId="1766028510" sldId="258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5B1912BB-2143-43F2-B9BF-C3DF3D1022CE}" dt="2023-11-06T13:46:36.960" v="128" actId="732"/>
        <pc:sldMkLst>
          <pc:docMk/>
          <pc:sldMk cId="1982046484" sldId="259"/>
        </pc:sldMkLst>
        <pc:picChg chg="mod modCrop">
          <ac:chgData name="Stewart Gale" userId="3647ddd2-6040-41ae-a96d-232c23482af8" providerId="ADAL" clId="{5B1912BB-2143-43F2-B9BF-C3DF3D1022CE}" dt="2023-11-06T13:46:36.960" v="128" actId="732"/>
          <ac:picMkLst>
            <pc:docMk/>
            <pc:sldMk cId="1982046484" sldId="259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5B1912BB-2143-43F2-B9BF-C3DF3D1022CE}" dt="2021-11-25T08:37:16.988" v="127" actId="1076"/>
          <ac:picMkLst>
            <pc:docMk/>
            <pc:sldMk cId="1982046484" sldId="259"/>
            <ac:picMk id="5" creationId="{00000000-0000-0000-0000-000000000000}"/>
          </ac:picMkLst>
        </pc:picChg>
      </pc:sldChg>
      <pc:sldChg chg="addSp modSp mod">
        <pc:chgData name="Stewart Gale" userId="3647ddd2-6040-41ae-a96d-232c23482af8" providerId="ADAL" clId="{5B1912BB-2143-43F2-B9BF-C3DF3D1022CE}" dt="2021-11-25T08:36:26.609" v="119" actId="1038"/>
        <pc:sldMkLst>
          <pc:docMk/>
          <pc:sldMk cId="773249773" sldId="260"/>
        </pc:sldMkLst>
        <pc:picChg chg="add mod modCrop">
          <ac:chgData name="Stewart Gale" userId="3647ddd2-6040-41ae-a96d-232c23482af8" providerId="ADAL" clId="{5B1912BB-2143-43F2-B9BF-C3DF3D1022CE}" dt="2021-11-25T08:36:26.609" v="119" actId="1038"/>
          <ac:picMkLst>
            <pc:docMk/>
            <pc:sldMk cId="773249773" sldId="260"/>
            <ac:picMk id="2" creationId="{53084898-D0F3-4AF5-9D1F-1765F9193C5A}"/>
          </ac:picMkLst>
        </pc:picChg>
        <pc:picChg chg="mod modCrop">
          <ac:chgData name="Stewart Gale" userId="3647ddd2-6040-41ae-a96d-232c23482af8" providerId="ADAL" clId="{5B1912BB-2143-43F2-B9BF-C3DF3D1022CE}" dt="2021-11-25T08:35:25.721" v="73" actId="732"/>
          <ac:picMkLst>
            <pc:docMk/>
            <pc:sldMk cId="773249773" sldId="260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5B1912BB-2143-43F2-B9BF-C3DF3D1022CE}" dt="2021-11-25T08:36:26.609" v="119" actId="1038"/>
          <ac:picMkLst>
            <pc:docMk/>
            <pc:sldMk cId="773249773" sldId="260"/>
            <ac:picMk id="5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5B1912BB-2143-43F2-B9BF-C3DF3D1022CE}" dt="2024-05-21T10:27:10.111" v="232"/>
        <pc:sldMkLst>
          <pc:docMk/>
          <pc:sldMk cId="3498777503" sldId="261"/>
        </pc:sldMkLst>
        <pc:spChg chg="add mod">
          <ac:chgData name="Stewart Gale" userId="3647ddd2-6040-41ae-a96d-232c23482af8" providerId="ADAL" clId="{5B1912BB-2143-43F2-B9BF-C3DF3D1022CE}" dt="2023-11-06T13:53:08.931" v="182" actId="20577"/>
          <ac:spMkLst>
            <pc:docMk/>
            <pc:sldMk cId="3498777503" sldId="261"/>
            <ac:spMk id="4" creationId="{6266FAF7-2445-3FE6-AFD6-13A8A691F6B1}"/>
          </ac:spMkLst>
        </pc:spChg>
        <pc:spChg chg="add mod">
          <ac:chgData name="Stewart Gale" userId="3647ddd2-6040-41ae-a96d-232c23482af8" providerId="ADAL" clId="{5B1912BB-2143-43F2-B9BF-C3DF3D1022CE}" dt="2023-11-06T13:53:21.002" v="186" actId="1076"/>
          <ac:spMkLst>
            <pc:docMk/>
            <pc:sldMk cId="3498777503" sldId="261"/>
            <ac:spMk id="7" creationId="{173BB17A-F216-C5D5-F93A-B88E6CD7EA23}"/>
          </ac:spMkLst>
        </pc:spChg>
        <pc:spChg chg="add mod">
          <ac:chgData name="Stewart Gale" userId="3647ddd2-6040-41ae-a96d-232c23482af8" providerId="ADAL" clId="{5B1912BB-2143-43F2-B9BF-C3DF3D1022CE}" dt="2023-11-06T13:53:38.337" v="191" actId="1076"/>
          <ac:spMkLst>
            <pc:docMk/>
            <pc:sldMk cId="3498777503" sldId="261"/>
            <ac:spMk id="8" creationId="{B9BD9AE4-1E06-6335-C632-07F54515728E}"/>
          </ac:spMkLst>
        </pc:spChg>
        <pc:picChg chg="add mod modCrop">
          <ac:chgData name="Stewart Gale" userId="3647ddd2-6040-41ae-a96d-232c23482af8" providerId="ADAL" clId="{5B1912BB-2143-43F2-B9BF-C3DF3D1022CE}" dt="2021-11-25T08:33:35.234" v="38" actId="14100"/>
          <ac:picMkLst>
            <pc:docMk/>
            <pc:sldMk cId="3498777503" sldId="261"/>
            <ac:picMk id="2" creationId="{52EE74B1-B550-462E-BC4D-A57DC72EA6D0}"/>
          </ac:picMkLst>
        </pc:picChg>
        <pc:picChg chg="del">
          <ac:chgData name="Stewart Gale" userId="3647ddd2-6040-41ae-a96d-232c23482af8" providerId="ADAL" clId="{5B1912BB-2143-43F2-B9BF-C3DF3D1022CE}" dt="2021-11-25T08:32:40.579" v="18" actId="478"/>
          <ac:picMkLst>
            <pc:docMk/>
            <pc:sldMk cId="3498777503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5B1912BB-2143-43F2-B9BF-C3DF3D1022CE}" dt="2021-11-25T08:33:30.477" v="36" actId="1076"/>
          <ac:picMkLst>
            <pc:docMk/>
            <pc:sldMk cId="3498777503" sldId="261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5B1912BB-2143-43F2-B9BF-C3DF3D1022CE}" dt="2023-11-06T13:53:52.950" v="192" actId="14100"/>
          <ac:cxnSpMkLst>
            <pc:docMk/>
            <pc:sldMk cId="3498777503" sldId="261"/>
            <ac:cxnSpMk id="3" creationId="{00BFB910-7D2E-C366-65C3-212AE95F75ED}"/>
          </ac:cxnSpMkLst>
        </pc:cxnChg>
      </pc:sldChg>
      <pc:sldChg chg="addSp delSp modSp add mod">
        <pc:chgData name="Stewart Gale" userId="3647ddd2-6040-41ae-a96d-232c23482af8" providerId="ADAL" clId="{5B1912BB-2143-43F2-B9BF-C3DF3D1022CE}" dt="2023-11-06T13:56:18.609" v="231" actId="1076"/>
        <pc:sldMkLst>
          <pc:docMk/>
          <pc:sldMk cId="2965791613" sldId="262"/>
        </pc:sldMkLst>
        <pc:spChg chg="add mod">
          <ac:chgData name="Stewart Gale" userId="3647ddd2-6040-41ae-a96d-232c23482af8" providerId="ADAL" clId="{5B1912BB-2143-43F2-B9BF-C3DF3D1022CE}" dt="2023-11-06T13:55:40.548" v="221" actId="1076"/>
          <ac:spMkLst>
            <pc:docMk/>
            <pc:sldMk cId="2965791613" sldId="262"/>
            <ac:spMk id="7" creationId="{007E1955-0B4A-4CCD-E716-FE1CA28A358B}"/>
          </ac:spMkLst>
        </pc:spChg>
        <pc:spChg chg="add mod">
          <ac:chgData name="Stewart Gale" userId="3647ddd2-6040-41ae-a96d-232c23482af8" providerId="ADAL" clId="{5B1912BB-2143-43F2-B9BF-C3DF3D1022CE}" dt="2023-11-06T13:56:14.100" v="230" actId="1076"/>
          <ac:spMkLst>
            <pc:docMk/>
            <pc:sldMk cId="2965791613" sldId="262"/>
            <ac:spMk id="8" creationId="{27C6E2DB-C3FD-459B-D429-11CFEBC3319D}"/>
          </ac:spMkLst>
        </pc:spChg>
        <pc:spChg chg="add mod">
          <ac:chgData name="Stewart Gale" userId="3647ddd2-6040-41ae-a96d-232c23482af8" providerId="ADAL" clId="{5B1912BB-2143-43F2-B9BF-C3DF3D1022CE}" dt="2023-11-06T13:56:18.609" v="231" actId="1076"/>
          <ac:spMkLst>
            <pc:docMk/>
            <pc:sldMk cId="2965791613" sldId="262"/>
            <ac:spMk id="9" creationId="{BC2327C4-BD2E-ADA3-17BC-E661DAA14F29}"/>
          </ac:spMkLst>
        </pc:spChg>
        <pc:picChg chg="add mod modCrop">
          <ac:chgData name="Stewart Gale" userId="3647ddd2-6040-41ae-a96d-232c23482af8" providerId="ADAL" clId="{5B1912BB-2143-43F2-B9BF-C3DF3D1022CE}" dt="2021-11-25T08:34:39.836" v="62" actId="14100"/>
          <ac:picMkLst>
            <pc:docMk/>
            <pc:sldMk cId="2965791613" sldId="262"/>
            <ac:picMk id="2" creationId="{2D8B867C-D047-4800-BB46-968176596E7B}"/>
          </ac:picMkLst>
        </pc:picChg>
        <pc:picChg chg="del">
          <ac:chgData name="Stewart Gale" userId="3647ddd2-6040-41ae-a96d-232c23482af8" providerId="ADAL" clId="{5B1912BB-2143-43F2-B9BF-C3DF3D1022CE}" dt="2021-11-25T08:34:19.183" v="54" actId="478"/>
          <ac:picMkLst>
            <pc:docMk/>
            <pc:sldMk cId="2965791613" sldId="262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5B1912BB-2143-43F2-B9BF-C3DF3D1022CE}" dt="2023-11-06T13:55:59.220" v="228" actId="1076"/>
          <ac:picMkLst>
            <pc:docMk/>
            <pc:sldMk cId="2965791613" sldId="262"/>
            <ac:picMk id="5" creationId="{00000000-0000-0000-0000-000000000000}"/>
          </ac:picMkLst>
        </pc:picChg>
        <pc:cxnChg chg="add mod">
          <ac:chgData name="Stewart Gale" userId="3647ddd2-6040-41ae-a96d-232c23482af8" providerId="ADAL" clId="{5B1912BB-2143-43F2-B9BF-C3DF3D1022CE}" dt="2023-11-06T13:55:18.544" v="217" actId="14100"/>
          <ac:cxnSpMkLst>
            <pc:docMk/>
            <pc:sldMk cId="2965791613" sldId="262"/>
            <ac:cxnSpMk id="3" creationId="{2097823D-9E01-C5EA-C619-1DBE395285E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43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73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993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59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0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20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87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519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92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380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189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46C21-581A-42EB-A457-644E2142CC6F}" type="datetimeFigureOut">
              <a:rPr lang="en-GB" smtClean="0"/>
              <a:t>21/05/2024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269D8-6677-4085-B57B-242316F222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48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08" t="18948" r="37164" b="5198"/>
          <a:stretch/>
        </p:blipFill>
        <p:spPr>
          <a:xfrm>
            <a:off x="272242" y="77006"/>
            <a:ext cx="4798522" cy="6697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889" t="17501" r="35058" b="11991"/>
          <a:stretch/>
        </p:blipFill>
        <p:spPr>
          <a:xfrm>
            <a:off x="6262254" y="77006"/>
            <a:ext cx="5137266" cy="66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4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977" t="20922" r="35234" b="7113"/>
          <a:stretch/>
        </p:blipFill>
        <p:spPr>
          <a:xfrm>
            <a:off x="107372" y="0"/>
            <a:ext cx="5002184" cy="670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8977" t="18947" r="37920" b="76478"/>
          <a:stretch/>
        </p:blipFill>
        <p:spPr>
          <a:xfrm>
            <a:off x="5696991" y="68138"/>
            <a:ext cx="6289963" cy="5796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084898-D0F3-4AF5-9D1F-1765F9193C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913"/>
          <a:stretch/>
        </p:blipFill>
        <p:spPr>
          <a:xfrm>
            <a:off x="5652494" y="498479"/>
            <a:ext cx="5831604" cy="629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49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90156" y="2180011"/>
            <a:ext cx="79400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66028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76" t="32118" r="57242" b="14409"/>
          <a:stretch/>
        </p:blipFill>
        <p:spPr>
          <a:xfrm>
            <a:off x="6096000" y="213207"/>
            <a:ext cx="4705643" cy="64315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BC0C80-5C12-492E-97D9-B1CE8A2A68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437"/>
          <a:stretch/>
        </p:blipFill>
        <p:spPr>
          <a:xfrm>
            <a:off x="327118" y="944121"/>
            <a:ext cx="6041946" cy="153179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553774-A011-1E1B-083F-1A94B802F896}"/>
              </a:ext>
            </a:extLst>
          </p:cNvPr>
          <p:cNvCxnSpPr>
            <a:cxnSpLocks/>
          </p:cNvCxnSpPr>
          <p:nvPr/>
        </p:nvCxnSpPr>
        <p:spPr>
          <a:xfrm>
            <a:off x="8988829" y="3164379"/>
            <a:ext cx="61514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952BBEE-4942-F4E5-6519-806341059075}"/>
              </a:ext>
            </a:extLst>
          </p:cNvPr>
          <p:cNvSpPr txBox="1"/>
          <p:nvPr/>
        </p:nvSpPr>
        <p:spPr>
          <a:xfrm>
            <a:off x="8562109" y="2902769"/>
            <a:ext cx="498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GB" sz="2800" b="1" dirty="0"/>
              <a:t>4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ED70B8C-73A0-04B2-C1AC-70D590C26B0F}"/>
              </a:ext>
            </a:extLst>
          </p:cNvPr>
          <p:cNvCxnSpPr>
            <a:cxnSpLocks/>
          </p:cNvCxnSpPr>
          <p:nvPr/>
        </p:nvCxnSpPr>
        <p:spPr>
          <a:xfrm flipV="1">
            <a:off x="9603971" y="3164379"/>
            <a:ext cx="0" cy="3040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77BAB82-F3BD-C092-A04C-7C4C652362B5}"/>
              </a:ext>
            </a:extLst>
          </p:cNvPr>
          <p:cNvSpPr txBox="1"/>
          <p:nvPr/>
        </p:nvSpPr>
        <p:spPr>
          <a:xfrm>
            <a:off x="9296400" y="3316408"/>
            <a:ext cx="71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1.5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987570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2699" t="34877" r="19432" b="11447"/>
          <a:stretch/>
        </p:blipFill>
        <p:spPr>
          <a:xfrm>
            <a:off x="6313343" y="218050"/>
            <a:ext cx="5045612" cy="64786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2EE74B1-B550-462E-BC4D-A57DC72EA6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46" t="6312" r="7682" b="79213"/>
          <a:stretch/>
        </p:blipFill>
        <p:spPr>
          <a:xfrm>
            <a:off x="280181" y="302457"/>
            <a:ext cx="5917408" cy="130126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0BFB910-7D2E-C366-65C3-212AE95F75ED}"/>
              </a:ext>
            </a:extLst>
          </p:cNvPr>
          <p:cNvCxnSpPr>
            <a:cxnSpLocks/>
          </p:cNvCxnSpPr>
          <p:nvPr/>
        </p:nvCxnSpPr>
        <p:spPr>
          <a:xfrm>
            <a:off x="6960523" y="3363884"/>
            <a:ext cx="421732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266FAF7-2445-3FE6-AFD6-13A8A691F6B1}"/>
              </a:ext>
            </a:extLst>
          </p:cNvPr>
          <p:cNvSpPr txBox="1"/>
          <p:nvPr/>
        </p:nvSpPr>
        <p:spPr>
          <a:xfrm>
            <a:off x="9867207" y="3429000"/>
            <a:ext cx="71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2.2</a:t>
            </a:r>
            <a:endParaRPr lang="en-GB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3BB17A-F216-C5D5-F93A-B88E6CD7EA23}"/>
              </a:ext>
            </a:extLst>
          </p:cNvPr>
          <p:cNvSpPr txBox="1"/>
          <p:nvPr/>
        </p:nvSpPr>
        <p:spPr>
          <a:xfrm>
            <a:off x="8901931" y="3325995"/>
            <a:ext cx="371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0</a:t>
            </a:r>
            <a:endParaRPr lang="en-G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BD9AE4-1E06-6335-C632-07F54515728E}"/>
              </a:ext>
            </a:extLst>
          </p:cNvPr>
          <p:cNvSpPr txBox="1"/>
          <p:nvPr/>
        </p:nvSpPr>
        <p:spPr>
          <a:xfrm>
            <a:off x="7980217" y="3325995"/>
            <a:ext cx="83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-2.2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49877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977" t="21948" r="54525" b="65974"/>
          <a:stretch/>
        </p:blipFill>
        <p:spPr>
          <a:xfrm>
            <a:off x="256736" y="344658"/>
            <a:ext cx="5723065" cy="14630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1EC3A8-12A8-48F7-9845-6DECE6C6B2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72" t="25505" r="11974"/>
          <a:stretch/>
        </p:blipFill>
        <p:spPr>
          <a:xfrm>
            <a:off x="6212201" y="20240"/>
            <a:ext cx="5277729" cy="681751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39B8957-55F8-A956-08FD-97F7EB38AAFF}"/>
              </a:ext>
            </a:extLst>
          </p:cNvPr>
          <p:cNvCxnSpPr>
            <a:cxnSpLocks/>
          </p:cNvCxnSpPr>
          <p:nvPr/>
        </p:nvCxnSpPr>
        <p:spPr>
          <a:xfrm flipV="1">
            <a:off x="7603375" y="3147753"/>
            <a:ext cx="3042458" cy="6373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466048F-6D81-FBD6-D78C-C202B3B4D5F4}"/>
              </a:ext>
            </a:extLst>
          </p:cNvPr>
          <p:cNvSpPr txBox="1"/>
          <p:nvPr/>
        </p:nvSpPr>
        <p:spPr>
          <a:xfrm>
            <a:off x="9772997" y="3262745"/>
            <a:ext cx="71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2.9</a:t>
            </a:r>
            <a:endParaRPr lang="en-G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26D52-217E-C65F-E047-EA2FD60A90D3}"/>
              </a:ext>
            </a:extLst>
          </p:cNvPr>
          <p:cNvSpPr txBox="1"/>
          <p:nvPr/>
        </p:nvSpPr>
        <p:spPr>
          <a:xfrm>
            <a:off x="8582502" y="3428999"/>
            <a:ext cx="83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-0.5</a:t>
            </a:r>
            <a:endParaRPr lang="en-GB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CBD91A-9332-21CE-E913-A91782B0A895}"/>
              </a:ext>
            </a:extLst>
          </p:cNvPr>
          <p:cNvSpPr txBox="1"/>
          <p:nvPr/>
        </p:nvSpPr>
        <p:spPr>
          <a:xfrm>
            <a:off x="7851373" y="3523452"/>
            <a:ext cx="83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-1.5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86507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5850" t="22762" r="1270" b="2785"/>
          <a:stretch/>
        </p:blipFill>
        <p:spPr>
          <a:xfrm>
            <a:off x="6506307" y="225083"/>
            <a:ext cx="5219114" cy="65238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8B867C-D047-4800-BB46-968176596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29" t="6775" r="3941" b="78013"/>
          <a:stretch/>
        </p:blipFill>
        <p:spPr>
          <a:xfrm>
            <a:off x="365760" y="225083"/>
            <a:ext cx="5657851" cy="142787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97823D-9E01-C5EA-C619-1DBE395285EE}"/>
              </a:ext>
            </a:extLst>
          </p:cNvPr>
          <p:cNvCxnSpPr>
            <a:cxnSpLocks/>
          </p:cNvCxnSpPr>
          <p:nvPr/>
        </p:nvCxnSpPr>
        <p:spPr>
          <a:xfrm flipV="1">
            <a:off x="7110153" y="2144684"/>
            <a:ext cx="2161309" cy="2133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07E1955-0B4A-4CCD-E716-FE1CA28A358B}"/>
              </a:ext>
            </a:extLst>
          </p:cNvPr>
          <p:cNvSpPr txBox="1"/>
          <p:nvPr/>
        </p:nvSpPr>
        <p:spPr>
          <a:xfrm>
            <a:off x="8653550" y="2949874"/>
            <a:ext cx="712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1.9</a:t>
            </a:r>
            <a:endParaRPr lang="en-GB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C6E2DB-C3FD-459B-D429-11CFEBC3319D}"/>
              </a:ext>
            </a:extLst>
          </p:cNvPr>
          <p:cNvSpPr txBox="1"/>
          <p:nvPr/>
        </p:nvSpPr>
        <p:spPr>
          <a:xfrm>
            <a:off x="7772400" y="3225419"/>
            <a:ext cx="83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-0.5</a:t>
            </a:r>
            <a:endParaRPr lang="en-GB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2327C4-BD2E-ADA3-17BC-E661DAA14F29}"/>
              </a:ext>
            </a:extLst>
          </p:cNvPr>
          <p:cNvSpPr txBox="1"/>
          <p:nvPr/>
        </p:nvSpPr>
        <p:spPr>
          <a:xfrm>
            <a:off x="7309656" y="3770063"/>
            <a:ext cx="836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cs typeface="Times New Roman" panose="02020603050405020304" pitchFamily="18" charset="0"/>
              </a:rPr>
              <a:t>-2.3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96579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2020-01-14T14:30:16Z</dcterms:created>
  <dcterms:modified xsi:type="dcterms:W3CDTF">2024-05-21T10:27:21Z</dcterms:modified>
</cp:coreProperties>
</file>