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1" r:id="rId2"/>
    <p:sldId id="300" r:id="rId3"/>
    <p:sldId id="290" r:id="rId4"/>
    <p:sldId id="299" r:id="rId5"/>
    <p:sldId id="301" r:id="rId6"/>
    <p:sldId id="268" r:id="rId7"/>
    <p:sldId id="302" r:id="rId8"/>
    <p:sldId id="303" r:id="rId9"/>
    <p:sldId id="304" r:id="rId10"/>
    <p:sldId id="305" r:id="rId11"/>
    <p:sldId id="298" r:id="rId12"/>
    <p:sldId id="306" r:id="rId13"/>
    <p:sldId id="293" r:id="rId14"/>
    <p:sldId id="308" r:id="rId15"/>
    <p:sldId id="309" r:id="rId16"/>
    <p:sldId id="31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0000FF"/>
    <a:srgbClr val="FF9900"/>
    <a:srgbClr val="00CC00"/>
    <a:srgbClr val="FACE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B1DE79-1200-4D80-B619-1101B908A0D1}" v="324" dt="2024-04-22T10:36:54.0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23" autoAdjust="0"/>
    <p:restoredTop sz="92201" autoAdjust="0"/>
  </p:normalViewPr>
  <p:slideViewPr>
    <p:cSldViewPr>
      <p:cViewPr>
        <p:scale>
          <a:sx n="80" d="100"/>
          <a:sy n="80" d="100"/>
        </p:scale>
        <p:origin x="30" y="12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73B1DE79-1200-4D80-B619-1101B908A0D1}"/>
    <pc:docChg chg="undo custSel addSld delSld modSld sldOrd">
      <pc:chgData name="Stewart Gale" userId="3647ddd2-6040-41ae-a96d-232c23482af8" providerId="ADAL" clId="{73B1DE79-1200-4D80-B619-1101B908A0D1}" dt="2024-04-22T10:36:54.072" v="871"/>
      <pc:docMkLst>
        <pc:docMk/>
      </pc:docMkLst>
      <pc:sldChg chg="delSp modSp mod delAnim">
        <pc:chgData name="Stewart Gale" userId="3647ddd2-6040-41ae-a96d-232c23482af8" providerId="ADAL" clId="{73B1DE79-1200-4D80-B619-1101B908A0D1}" dt="2022-01-07T07:58:23.535" v="13" actId="1076"/>
        <pc:sldMkLst>
          <pc:docMk/>
          <pc:sldMk cId="3839453844" sldId="261"/>
        </pc:sldMkLst>
        <pc:spChg chg="mod">
          <ac:chgData name="Stewart Gale" userId="3647ddd2-6040-41ae-a96d-232c23482af8" providerId="ADAL" clId="{73B1DE79-1200-4D80-B619-1101B908A0D1}" dt="2022-01-07T07:58:23.535" v="13" actId="1076"/>
          <ac:spMkLst>
            <pc:docMk/>
            <pc:sldMk cId="3839453844" sldId="261"/>
            <ac:spMk id="5" creationId="{00000000-0000-0000-0000-000000000000}"/>
          </ac:spMkLst>
        </pc:spChg>
        <pc:spChg chg="del mod">
          <ac:chgData name="Stewart Gale" userId="3647ddd2-6040-41ae-a96d-232c23482af8" providerId="ADAL" clId="{73B1DE79-1200-4D80-B619-1101B908A0D1}" dt="2022-01-07T07:58:08.691" v="5" actId="478"/>
          <ac:spMkLst>
            <pc:docMk/>
            <pc:sldMk cId="3839453844" sldId="261"/>
            <ac:spMk id="6" creationId="{00000000-0000-0000-0000-000000000000}"/>
          </ac:spMkLst>
        </pc:spChg>
        <pc:spChg chg="del mod">
          <ac:chgData name="Stewart Gale" userId="3647ddd2-6040-41ae-a96d-232c23482af8" providerId="ADAL" clId="{73B1DE79-1200-4D80-B619-1101B908A0D1}" dt="2022-01-07T07:58:08.691" v="5" actId="478"/>
          <ac:spMkLst>
            <pc:docMk/>
            <pc:sldMk cId="3839453844" sldId="261"/>
            <ac:spMk id="8" creationId="{00000000-0000-0000-0000-000000000000}"/>
          </ac:spMkLst>
        </pc:spChg>
        <pc:spChg chg="del">
          <ac:chgData name="Stewart Gale" userId="3647ddd2-6040-41ae-a96d-232c23482af8" providerId="ADAL" clId="{73B1DE79-1200-4D80-B619-1101B908A0D1}" dt="2022-01-07T07:58:08.691" v="5" actId="478"/>
          <ac:spMkLst>
            <pc:docMk/>
            <pc:sldMk cId="3839453844" sldId="261"/>
            <ac:spMk id="9" creationId="{00000000-0000-0000-0000-000000000000}"/>
          </ac:spMkLst>
        </pc:spChg>
      </pc:sldChg>
      <pc:sldChg chg="del">
        <pc:chgData name="Stewart Gale" userId="3647ddd2-6040-41ae-a96d-232c23482af8" providerId="ADAL" clId="{73B1DE79-1200-4D80-B619-1101B908A0D1}" dt="2024-04-22T09:56:33.988" v="23" actId="47"/>
        <pc:sldMkLst>
          <pc:docMk/>
          <pc:sldMk cId="3579527602" sldId="267"/>
        </pc:sldMkLst>
      </pc:sldChg>
      <pc:sldChg chg="addSp delSp modSp mod delAnim modAnim">
        <pc:chgData name="Stewart Gale" userId="3647ddd2-6040-41ae-a96d-232c23482af8" providerId="ADAL" clId="{73B1DE79-1200-4D80-B619-1101B908A0D1}" dt="2024-04-22T10:35:27.846" v="865"/>
        <pc:sldMkLst>
          <pc:docMk/>
          <pc:sldMk cId="1549434943" sldId="268"/>
        </pc:sldMkLst>
        <pc:spChg chg="mod">
          <ac:chgData name="Stewart Gale" userId="3647ddd2-6040-41ae-a96d-232c23482af8" providerId="ADAL" clId="{73B1DE79-1200-4D80-B619-1101B908A0D1}" dt="2024-04-22T10:04:34.528" v="125" actId="1036"/>
          <ac:spMkLst>
            <pc:docMk/>
            <pc:sldMk cId="1549434943" sldId="268"/>
            <ac:spMk id="2" creationId="{00000000-0000-0000-0000-000000000000}"/>
          </ac:spMkLst>
        </pc:spChg>
        <pc:spChg chg="mod">
          <ac:chgData name="Stewart Gale" userId="3647ddd2-6040-41ae-a96d-232c23482af8" providerId="ADAL" clId="{73B1DE79-1200-4D80-B619-1101B908A0D1}" dt="2024-04-22T10:04:34.528" v="125" actId="1036"/>
          <ac:spMkLst>
            <pc:docMk/>
            <pc:sldMk cId="1549434943" sldId="268"/>
            <ac:spMk id="3" creationId="{00000000-0000-0000-0000-000000000000}"/>
          </ac:spMkLst>
        </pc:spChg>
        <pc:spChg chg="add mod">
          <ac:chgData name="Stewart Gale" userId="3647ddd2-6040-41ae-a96d-232c23482af8" providerId="ADAL" clId="{73B1DE79-1200-4D80-B619-1101B908A0D1}" dt="2024-04-22T10:06:41.223" v="157" actId="1076"/>
          <ac:spMkLst>
            <pc:docMk/>
            <pc:sldMk cId="1549434943" sldId="268"/>
            <ac:spMk id="4" creationId="{657A30B5-65C3-B2F5-7B58-61683033E008}"/>
          </ac:spMkLst>
        </pc:spChg>
        <pc:spChg chg="add mod">
          <ac:chgData name="Stewart Gale" userId="3647ddd2-6040-41ae-a96d-232c23482af8" providerId="ADAL" clId="{73B1DE79-1200-4D80-B619-1101B908A0D1}" dt="2024-04-22T10:04:34.528" v="125" actId="1036"/>
          <ac:spMkLst>
            <pc:docMk/>
            <pc:sldMk cId="1549434943" sldId="268"/>
            <ac:spMk id="5" creationId="{03E4D61B-4797-AA90-24DC-CC469E68E861}"/>
          </ac:spMkLst>
        </pc:spChg>
        <pc:spChg chg="add mod">
          <ac:chgData name="Stewart Gale" userId="3647ddd2-6040-41ae-a96d-232c23482af8" providerId="ADAL" clId="{73B1DE79-1200-4D80-B619-1101B908A0D1}" dt="2024-04-22T10:04:34.528" v="125" actId="1036"/>
          <ac:spMkLst>
            <pc:docMk/>
            <pc:sldMk cId="1549434943" sldId="268"/>
            <ac:spMk id="6" creationId="{948E4FBB-EF99-13D5-A0D2-E06611E61B6B}"/>
          </ac:spMkLst>
        </pc:spChg>
        <pc:spChg chg="del">
          <ac:chgData name="Stewart Gale" userId="3647ddd2-6040-41ae-a96d-232c23482af8" providerId="ADAL" clId="{73B1DE79-1200-4D80-B619-1101B908A0D1}" dt="2024-04-22T10:00:51.522" v="79" actId="478"/>
          <ac:spMkLst>
            <pc:docMk/>
            <pc:sldMk cId="1549434943" sldId="268"/>
            <ac:spMk id="7" creationId="{00000000-0000-0000-0000-000000000000}"/>
          </ac:spMkLst>
        </pc:spChg>
        <pc:spChg chg="del">
          <ac:chgData name="Stewart Gale" userId="3647ddd2-6040-41ae-a96d-232c23482af8" providerId="ADAL" clId="{73B1DE79-1200-4D80-B619-1101B908A0D1}" dt="2024-04-22T10:00:51.522" v="79" actId="478"/>
          <ac:spMkLst>
            <pc:docMk/>
            <pc:sldMk cId="1549434943" sldId="268"/>
            <ac:spMk id="8" creationId="{00000000-0000-0000-0000-000000000000}"/>
          </ac:spMkLst>
        </pc:spChg>
        <pc:spChg chg="del">
          <ac:chgData name="Stewart Gale" userId="3647ddd2-6040-41ae-a96d-232c23482af8" providerId="ADAL" clId="{73B1DE79-1200-4D80-B619-1101B908A0D1}" dt="2024-04-22T10:00:51.522" v="79" actId="478"/>
          <ac:spMkLst>
            <pc:docMk/>
            <pc:sldMk cId="1549434943" sldId="268"/>
            <ac:spMk id="9" creationId="{00000000-0000-0000-0000-000000000000}"/>
          </ac:spMkLst>
        </pc:spChg>
        <pc:spChg chg="del">
          <ac:chgData name="Stewart Gale" userId="3647ddd2-6040-41ae-a96d-232c23482af8" providerId="ADAL" clId="{73B1DE79-1200-4D80-B619-1101B908A0D1}" dt="2024-04-22T10:00:51.522" v="79" actId="478"/>
          <ac:spMkLst>
            <pc:docMk/>
            <pc:sldMk cId="1549434943" sldId="268"/>
            <ac:spMk id="10" creationId="{00000000-0000-0000-0000-000000000000}"/>
          </ac:spMkLst>
        </pc:spChg>
        <pc:spChg chg="del">
          <ac:chgData name="Stewart Gale" userId="3647ddd2-6040-41ae-a96d-232c23482af8" providerId="ADAL" clId="{73B1DE79-1200-4D80-B619-1101B908A0D1}" dt="2024-04-22T10:00:51.522" v="79" actId="478"/>
          <ac:spMkLst>
            <pc:docMk/>
            <pc:sldMk cId="1549434943" sldId="268"/>
            <ac:spMk id="11" creationId="{00000000-0000-0000-0000-000000000000}"/>
          </ac:spMkLst>
        </pc:spChg>
        <pc:spChg chg="del">
          <ac:chgData name="Stewart Gale" userId="3647ddd2-6040-41ae-a96d-232c23482af8" providerId="ADAL" clId="{73B1DE79-1200-4D80-B619-1101B908A0D1}" dt="2024-04-22T10:00:51.522" v="79" actId="478"/>
          <ac:spMkLst>
            <pc:docMk/>
            <pc:sldMk cId="1549434943" sldId="268"/>
            <ac:spMk id="12" creationId="{00000000-0000-0000-0000-000000000000}"/>
          </ac:spMkLst>
        </pc:spChg>
        <pc:spChg chg="del">
          <ac:chgData name="Stewart Gale" userId="3647ddd2-6040-41ae-a96d-232c23482af8" providerId="ADAL" clId="{73B1DE79-1200-4D80-B619-1101B908A0D1}" dt="2024-04-22T10:00:51.522" v="79" actId="478"/>
          <ac:spMkLst>
            <pc:docMk/>
            <pc:sldMk cId="1549434943" sldId="268"/>
            <ac:spMk id="13" creationId="{00000000-0000-0000-0000-000000000000}"/>
          </ac:spMkLst>
        </pc:spChg>
        <pc:spChg chg="del">
          <ac:chgData name="Stewart Gale" userId="3647ddd2-6040-41ae-a96d-232c23482af8" providerId="ADAL" clId="{73B1DE79-1200-4D80-B619-1101B908A0D1}" dt="2024-04-22T10:00:51.522" v="79" actId="478"/>
          <ac:spMkLst>
            <pc:docMk/>
            <pc:sldMk cId="1549434943" sldId="268"/>
            <ac:spMk id="14" creationId="{00000000-0000-0000-0000-000000000000}"/>
          </ac:spMkLst>
        </pc:spChg>
        <pc:spChg chg="del">
          <ac:chgData name="Stewart Gale" userId="3647ddd2-6040-41ae-a96d-232c23482af8" providerId="ADAL" clId="{73B1DE79-1200-4D80-B619-1101B908A0D1}" dt="2024-04-22T10:00:51.522" v="79" actId="478"/>
          <ac:spMkLst>
            <pc:docMk/>
            <pc:sldMk cId="1549434943" sldId="268"/>
            <ac:spMk id="15" creationId="{00000000-0000-0000-0000-000000000000}"/>
          </ac:spMkLst>
        </pc:spChg>
        <pc:spChg chg="add mod">
          <ac:chgData name="Stewart Gale" userId="3647ddd2-6040-41ae-a96d-232c23482af8" providerId="ADAL" clId="{73B1DE79-1200-4D80-B619-1101B908A0D1}" dt="2024-04-22T10:04:34.528" v="125" actId="1036"/>
          <ac:spMkLst>
            <pc:docMk/>
            <pc:sldMk cId="1549434943" sldId="268"/>
            <ac:spMk id="16" creationId="{6DD215F0-10E8-4581-594E-AAB9ACAED3DE}"/>
          </ac:spMkLst>
        </pc:spChg>
        <pc:spChg chg="del">
          <ac:chgData name="Stewart Gale" userId="3647ddd2-6040-41ae-a96d-232c23482af8" providerId="ADAL" clId="{73B1DE79-1200-4D80-B619-1101B908A0D1}" dt="2024-04-22T10:00:51.522" v="79" actId="478"/>
          <ac:spMkLst>
            <pc:docMk/>
            <pc:sldMk cId="1549434943" sldId="268"/>
            <ac:spMk id="17" creationId="{00000000-0000-0000-0000-000000000000}"/>
          </ac:spMkLst>
        </pc:spChg>
        <pc:spChg chg="del">
          <ac:chgData name="Stewart Gale" userId="3647ddd2-6040-41ae-a96d-232c23482af8" providerId="ADAL" clId="{73B1DE79-1200-4D80-B619-1101B908A0D1}" dt="2024-04-22T10:00:51.522" v="79" actId="478"/>
          <ac:spMkLst>
            <pc:docMk/>
            <pc:sldMk cId="1549434943" sldId="268"/>
            <ac:spMk id="18" creationId="{A581E5AA-4EB7-43AF-B313-B01785098FFD}"/>
          </ac:spMkLst>
        </pc:spChg>
        <pc:spChg chg="del">
          <ac:chgData name="Stewart Gale" userId="3647ddd2-6040-41ae-a96d-232c23482af8" providerId="ADAL" clId="{73B1DE79-1200-4D80-B619-1101B908A0D1}" dt="2024-04-22T10:00:51.522" v="79" actId="478"/>
          <ac:spMkLst>
            <pc:docMk/>
            <pc:sldMk cId="1549434943" sldId="268"/>
            <ac:spMk id="19" creationId="{00000000-0000-0000-0000-000000000000}"/>
          </ac:spMkLst>
        </pc:spChg>
        <pc:spChg chg="add mod">
          <ac:chgData name="Stewart Gale" userId="3647ddd2-6040-41ae-a96d-232c23482af8" providerId="ADAL" clId="{73B1DE79-1200-4D80-B619-1101B908A0D1}" dt="2024-04-22T10:04:34.528" v="125" actId="1036"/>
          <ac:spMkLst>
            <pc:docMk/>
            <pc:sldMk cId="1549434943" sldId="268"/>
            <ac:spMk id="20" creationId="{A404A5F7-A8E5-08B5-B486-0B8CFBCF785F}"/>
          </ac:spMkLst>
        </pc:spChg>
        <pc:spChg chg="add mod">
          <ac:chgData name="Stewart Gale" userId="3647ddd2-6040-41ae-a96d-232c23482af8" providerId="ADAL" clId="{73B1DE79-1200-4D80-B619-1101B908A0D1}" dt="2024-04-22T10:04:34.528" v="125" actId="1036"/>
          <ac:spMkLst>
            <pc:docMk/>
            <pc:sldMk cId="1549434943" sldId="268"/>
            <ac:spMk id="21" creationId="{FD567B2F-7B04-1CEB-B708-539787E85889}"/>
          </ac:spMkLst>
        </pc:spChg>
        <pc:spChg chg="del">
          <ac:chgData name="Stewart Gale" userId="3647ddd2-6040-41ae-a96d-232c23482af8" providerId="ADAL" clId="{73B1DE79-1200-4D80-B619-1101B908A0D1}" dt="2024-04-22T10:00:51.522" v="79" actId="478"/>
          <ac:spMkLst>
            <pc:docMk/>
            <pc:sldMk cId="1549434943" sldId="268"/>
            <ac:spMk id="22" creationId="{00000000-0000-0000-0000-000000000000}"/>
          </ac:spMkLst>
        </pc:spChg>
        <pc:spChg chg="del">
          <ac:chgData name="Stewart Gale" userId="3647ddd2-6040-41ae-a96d-232c23482af8" providerId="ADAL" clId="{73B1DE79-1200-4D80-B619-1101B908A0D1}" dt="2024-04-22T10:00:51.522" v="79" actId="478"/>
          <ac:spMkLst>
            <pc:docMk/>
            <pc:sldMk cId="1549434943" sldId="268"/>
            <ac:spMk id="23" creationId="{00000000-0000-0000-0000-000000000000}"/>
          </ac:spMkLst>
        </pc:spChg>
        <pc:spChg chg="del">
          <ac:chgData name="Stewart Gale" userId="3647ddd2-6040-41ae-a96d-232c23482af8" providerId="ADAL" clId="{73B1DE79-1200-4D80-B619-1101B908A0D1}" dt="2024-04-22T10:00:51.522" v="79" actId="478"/>
          <ac:spMkLst>
            <pc:docMk/>
            <pc:sldMk cId="1549434943" sldId="268"/>
            <ac:spMk id="24" creationId="{00000000-0000-0000-0000-000000000000}"/>
          </ac:spMkLst>
        </pc:spChg>
        <pc:spChg chg="add mod">
          <ac:chgData name="Stewart Gale" userId="3647ddd2-6040-41ae-a96d-232c23482af8" providerId="ADAL" clId="{73B1DE79-1200-4D80-B619-1101B908A0D1}" dt="2024-04-22T10:04:34.528" v="125" actId="1036"/>
          <ac:spMkLst>
            <pc:docMk/>
            <pc:sldMk cId="1549434943" sldId="268"/>
            <ac:spMk id="25" creationId="{637B7BB8-5C1D-8924-0F79-27EB3AFAE475}"/>
          </ac:spMkLst>
        </pc:spChg>
        <pc:spChg chg="del">
          <ac:chgData name="Stewart Gale" userId="3647ddd2-6040-41ae-a96d-232c23482af8" providerId="ADAL" clId="{73B1DE79-1200-4D80-B619-1101B908A0D1}" dt="2024-04-22T10:00:51.522" v="79" actId="478"/>
          <ac:spMkLst>
            <pc:docMk/>
            <pc:sldMk cId="1549434943" sldId="268"/>
            <ac:spMk id="26" creationId="{FAF81A8A-19CF-447F-B05D-2D1E82B1DD7B}"/>
          </ac:spMkLst>
        </pc:spChg>
        <pc:spChg chg="del">
          <ac:chgData name="Stewart Gale" userId="3647ddd2-6040-41ae-a96d-232c23482af8" providerId="ADAL" clId="{73B1DE79-1200-4D80-B619-1101B908A0D1}" dt="2024-04-22T10:00:51.522" v="79" actId="478"/>
          <ac:spMkLst>
            <pc:docMk/>
            <pc:sldMk cId="1549434943" sldId="268"/>
            <ac:spMk id="27" creationId="{6F84E752-2393-42DF-8603-5AF3DE4EA630}"/>
          </ac:spMkLst>
        </pc:spChg>
        <pc:spChg chg="del">
          <ac:chgData name="Stewart Gale" userId="3647ddd2-6040-41ae-a96d-232c23482af8" providerId="ADAL" clId="{73B1DE79-1200-4D80-B619-1101B908A0D1}" dt="2024-04-22T10:00:51.522" v="79" actId="478"/>
          <ac:spMkLst>
            <pc:docMk/>
            <pc:sldMk cId="1549434943" sldId="268"/>
            <ac:spMk id="28" creationId="{8E77787D-817F-420E-BD7D-0DD40F3DF0A7}"/>
          </ac:spMkLst>
        </pc:spChg>
        <pc:spChg chg="add mod">
          <ac:chgData name="Stewart Gale" userId="3647ddd2-6040-41ae-a96d-232c23482af8" providerId="ADAL" clId="{73B1DE79-1200-4D80-B619-1101B908A0D1}" dt="2024-04-22T10:04:34.528" v="125" actId="1036"/>
          <ac:spMkLst>
            <pc:docMk/>
            <pc:sldMk cId="1549434943" sldId="268"/>
            <ac:spMk id="29" creationId="{5D7C3F50-9A09-1489-3DB4-61ADB3E977E5}"/>
          </ac:spMkLst>
        </pc:spChg>
        <pc:spChg chg="add mod">
          <ac:chgData name="Stewart Gale" userId="3647ddd2-6040-41ae-a96d-232c23482af8" providerId="ADAL" clId="{73B1DE79-1200-4D80-B619-1101B908A0D1}" dt="2024-04-22T10:04:34.528" v="125" actId="1036"/>
          <ac:spMkLst>
            <pc:docMk/>
            <pc:sldMk cId="1549434943" sldId="268"/>
            <ac:spMk id="30" creationId="{5A8EADD4-4A54-971F-F814-C83A2AAF9806}"/>
          </ac:spMkLst>
        </pc:spChg>
        <pc:spChg chg="add mod">
          <ac:chgData name="Stewart Gale" userId="3647ddd2-6040-41ae-a96d-232c23482af8" providerId="ADAL" clId="{73B1DE79-1200-4D80-B619-1101B908A0D1}" dt="2024-04-22T10:04:34.528" v="125" actId="1036"/>
          <ac:spMkLst>
            <pc:docMk/>
            <pc:sldMk cId="1549434943" sldId="268"/>
            <ac:spMk id="31" creationId="{84F5A1E1-5294-1CE9-8B49-35F7B51EF28F}"/>
          </ac:spMkLst>
        </pc:spChg>
        <pc:spChg chg="add mod">
          <ac:chgData name="Stewart Gale" userId="3647ddd2-6040-41ae-a96d-232c23482af8" providerId="ADAL" clId="{73B1DE79-1200-4D80-B619-1101B908A0D1}" dt="2024-04-22T10:04:34.528" v="125" actId="1036"/>
          <ac:spMkLst>
            <pc:docMk/>
            <pc:sldMk cId="1549434943" sldId="268"/>
            <ac:spMk id="32" creationId="{673DC979-6D65-0E40-78ED-040DD9DDB326}"/>
          </ac:spMkLst>
        </pc:spChg>
        <pc:spChg chg="add mod">
          <ac:chgData name="Stewart Gale" userId="3647ddd2-6040-41ae-a96d-232c23482af8" providerId="ADAL" clId="{73B1DE79-1200-4D80-B619-1101B908A0D1}" dt="2024-04-22T10:04:34.528" v="125" actId="1036"/>
          <ac:spMkLst>
            <pc:docMk/>
            <pc:sldMk cId="1549434943" sldId="268"/>
            <ac:spMk id="33" creationId="{5DBFCBBF-D331-52DB-1F4D-3D5DC5963FAD}"/>
          </ac:spMkLst>
        </pc:spChg>
        <pc:spChg chg="add mod">
          <ac:chgData name="Stewart Gale" userId="3647ddd2-6040-41ae-a96d-232c23482af8" providerId="ADAL" clId="{73B1DE79-1200-4D80-B619-1101B908A0D1}" dt="2024-04-22T10:04:34.528" v="125" actId="1036"/>
          <ac:spMkLst>
            <pc:docMk/>
            <pc:sldMk cId="1549434943" sldId="268"/>
            <ac:spMk id="34" creationId="{6760D527-2752-E81E-4A6E-A67D397BE3CC}"/>
          </ac:spMkLst>
        </pc:spChg>
        <pc:spChg chg="add mod">
          <ac:chgData name="Stewart Gale" userId="3647ddd2-6040-41ae-a96d-232c23482af8" providerId="ADAL" clId="{73B1DE79-1200-4D80-B619-1101B908A0D1}" dt="2024-04-22T10:04:34.528" v="125" actId="1036"/>
          <ac:spMkLst>
            <pc:docMk/>
            <pc:sldMk cId="1549434943" sldId="268"/>
            <ac:spMk id="35" creationId="{4AA794FC-79ED-A4E9-1F0F-2C7DF6D17930}"/>
          </ac:spMkLst>
        </pc:spChg>
        <pc:spChg chg="add mod">
          <ac:chgData name="Stewart Gale" userId="3647ddd2-6040-41ae-a96d-232c23482af8" providerId="ADAL" clId="{73B1DE79-1200-4D80-B619-1101B908A0D1}" dt="2024-04-22T10:06:46.275" v="159" actId="207"/>
          <ac:spMkLst>
            <pc:docMk/>
            <pc:sldMk cId="1549434943" sldId="268"/>
            <ac:spMk id="36" creationId="{D595CEB3-317B-69B5-CF19-DFD5362CA6D6}"/>
          </ac:spMkLst>
        </pc:spChg>
      </pc:sldChg>
      <pc:sldChg chg="del">
        <pc:chgData name="Stewart Gale" userId="3647ddd2-6040-41ae-a96d-232c23482af8" providerId="ADAL" clId="{73B1DE79-1200-4D80-B619-1101B908A0D1}" dt="2024-04-22T10:10:52.635" v="216" actId="47"/>
        <pc:sldMkLst>
          <pc:docMk/>
          <pc:sldMk cId="3590010171" sldId="272"/>
        </pc:sldMkLst>
      </pc:sldChg>
      <pc:sldChg chg="del">
        <pc:chgData name="Stewart Gale" userId="3647ddd2-6040-41ae-a96d-232c23482af8" providerId="ADAL" clId="{73B1DE79-1200-4D80-B619-1101B908A0D1}" dt="2024-04-22T10:08:21.848" v="180" actId="47"/>
        <pc:sldMkLst>
          <pc:docMk/>
          <pc:sldMk cId="1844436131" sldId="274"/>
        </pc:sldMkLst>
      </pc:sldChg>
      <pc:sldChg chg="addSp delSp modSp mod ord delAnim modAnim">
        <pc:chgData name="Stewart Gale" userId="3647ddd2-6040-41ae-a96d-232c23482af8" providerId="ADAL" clId="{73B1DE79-1200-4D80-B619-1101B908A0D1}" dt="2024-04-22T10:05:54.323" v="141" actId="21"/>
        <pc:sldMkLst>
          <pc:docMk/>
          <pc:sldMk cId="702025846" sldId="290"/>
        </pc:sldMkLst>
        <pc:spChg chg="add del mod">
          <ac:chgData name="Stewart Gale" userId="3647ddd2-6040-41ae-a96d-232c23482af8" providerId="ADAL" clId="{73B1DE79-1200-4D80-B619-1101B908A0D1}" dt="2024-04-22T10:05:54.323" v="141" actId="21"/>
          <ac:spMkLst>
            <pc:docMk/>
            <pc:sldMk cId="702025846" sldId="290"/>
            <ac:spMk id="2" creationId="{2ED67CDD-BAA4-6F56-DC12-A1F79AF697D2}"/>
          </ac:spMkLst>
        </pc:spChg>
      </pc:sldChg>
      <pc:sldChg chg="addSp delSp modSp mod delAnim modAnim">
        <pc:chgData name="Stewart Gale" userId="3647ddd2-6040-41ae-a96d-232c23482af8" providerId="ADAL" clId="{73B1DE79-1200-4D80-B619-1101B908A0D1}" dt="2024-04-22T10:26:45.797" v="761" actId="21"/>
        <pc:sldMkLst>
          <pc:docMk/>
          <pc:sldMk cId="2588836976" sldId="293"/>
        </pc:sldMkLst>
        <pc:spChg chg="del mod">
          <ac:chgData name="Stewart Gale" userId="3647ddd2-6040-41ae-a96d-232c23482af8" providerId="ADAL" clId="{73B1DE79-1200-4D80-B619-1101B908A0D1}" dt="2024-04-22T10:25:12.177" v="730" actId="478"/>
          <ac:spMkLst>
            <pc:docMk/>
            <pc:sldMk cId="2588836976" sldId="293"/>
            <ac:spMk id="11" creationId="{F46DDF4C-FBC6-4CE2-AE4B-507EF84DB9D6}"/>
          </ac:spMkLst>
        </pc:spChg>
        <pc:spChg chg="del mod">
          <ac:chgData name="Stewart Gale" userId="3647ddd2-6040-41ae-a96d-232c23482af8" providerId="ADAL" clId="{73B1DE79-1200-4D80-B619-1101B908A0D1}" dt="2024-04-22T10:25:12.177" v="730" actId="478"/>
          <ac:spMkLst>
            <pc:docMk/>
            <pc:sldMk cId="2588836976" sldId="293"/>
            <ac:spMk id="12" creationId="{DAF9B228-E5A2-480E-A873-E8626C4A1EEF}"/>
          </ac:spMkLst>
        </pc:spChg>
        <pc:spChg chg="del mod">
          <ac:chgData name="Stewart Gale" userId="3647ddd2-6040-41ae-a96d-232c23482af8" providerId="ADAL" clId="{73B1DE79-1200-4D80-B619-1101B908A0D1}" dt="2024-04-22T10:25:12.177" v="730" actId="478"/>
          <ac:spMkLst>
            <pc:docMk/>
            <pc:sldMk cId="2588836976" sldId="293"/>
            <ac:spMk id="13" creationId="{408D2A63-53BD-47D5-8BBF-2E6F8EA4C07B}"/>
          </ac:spMkLst>
        </pc:spChg>
        <pc:spChg chg="del mod">
          <ac:chgData name="Stewart Gale" userId="3647ddd2-6040-41ae-a96d-232c23482af8" providerId="ADAL" clId="{73B1DE79-1200-4D80-B619-1101B908A0D1}" dt="2024-04-22T10:25:12.177" v="730" actId="478"/>
          <ac:spMkLst>
            <pc:docMk/>
            <pc:sldMk cId="2588836976" sldId="293"/>
            <ac:spMk id="14" creationId="{B7FF1CFD-DBE9-4340-BAA8-33ABC494FE1F}"/>
          </ac:spMkLst>
        </pc:spChg>
        <pc:spChg chg="add mod">
          <ac:chgData name="Stewart Gale" userId="3647ddd2-6040-41ae-a96d-232c23482af8" providerId="ADAL" clId="{73B1DE79-1200-4D80-B619-1101B908A0D1}" dt="2024-04-22T10:26:17.483" v="756"/>
          <ac:spMkLst>
            <pc:docMk/>
            <pc:sldMk cId="2588836976" sldId="293"/>
            <ac:spMk id="23" creationId="{9F352DE2-AE11-A24F-DBA7-3FF45D025360}"/>
          </ac:spMkLst>
        </pc:spChg>
        <pc:picChg chg="add del mod">
          <ac:chgData name="Stewart Gale" userId="3647ddd2-6040-41ae-a96d-232c23482af8" providerId="ADAL" clId="{73B1DE79-1200-4D80-B619-1101B908A0D1}" dt="2024-04-22T10:26:45.797" v="761" actId="21"/>
          <ac:picMkLst>
            <pc:docMk/>
            <pc:sldMk cId="2588836976" sldId="293"/>
            <ac:picMk id="5" creationId="{5D2CC4F6-5331-66BC-207F-D0AAFDC7A66E}"/>
          </ac:picMkLst>
        </pc:picChg>
        <pc:picChg chg="add del mod">
          <ac:chgData name="Stewart Gale" userId="3647ddd2-6040-41ae-a96d-232c23482af8" providerId="ADAL" clId="{73B1DE79-1200-4D80-B619-1101B908A0D1}" dt="2024-04-22T10:25:49.814" v="742" actId="21"/>
          <ac:picMkLst>
            <pc:docMk/>
            <pc:sldMk cId="2588836976" sldId="293"/>
            <ac:picMk id="8" creationId="{95D048EC-DB80-7182-CA9D-2697B657062B}"/>
          </ac:picMkLst>
        </pc:picChg>
        <pc:picChg chg="add mod">
          <ac:chgData name="Stewart Gale" userId="3647ddd2-6040-41ae-a96d-232c23482af8" providerId="ADAL" clId="{73B1DE79-1200-4D80-B619-1101B908A0D1}" dt="2024-04-22T10:25:39.217" v="737" actId="1076"/>
          <ac:picMkLst>
            <pc:docMk/>
            <pc:sldMk cId="2588836976" sldId="293"/>
            <ac:picMk id="15" creationId="{C834ACDC-79B4-B9F9-FD2E-067968B0AB2F}"/>
          </ac:picMkLst>
        </pc:picChg>
        <pc:picChg chg="add mod">
          <ac:chgData name="Stewart Gale" userId="3647ddd2-6040-41ae-a96d-232c23482af8" providerId="ADAL" clId="{73B1DE79-1200-4D80-B619-1101B908A0D1}" dt="2024-04-22T10:25:43.158" v="739" actId="1076"/>
          <ac:picMkLst>
            <pc:docMk/>
            <pc:sldMk cId="2588836976" sldId="293"/>
            <ac:picMk id="16" creationId="{F924425B-EBBF-E32D-702F-04511949CE06}"/>
          </ac:picMkLst>
        </pc:picChg>
        <pc:picChg chg="add mod">
          <ac:chgData name="Stewart Gale" userId="3647ddd2-6040-41ae-a96d-232c23482af8" providerId="ADAL" clId="{73B1DE79-1200-4D80-B619-1101B908A0D1}" dt="2024-04-22T10:25:46.531" v="741" actId="1076"/>
          <ac:picMkLst>
            <pc:docMk/>
            <pc:sldMk cId="2588836976" sldId="293"/>
            <ac:picMk id="17" creationId="{FB477BD4-44CE-1CF9-62FE-8C5EDC675FF1}"/>
          </ac:picMkLst>
        </pc:picChg>
        <pc:picChg chg="add mod">
          <ac:chgData name="Stewart Gale" userId="3647ddd2-6040-41ae-a96d-232c23482af8" providerId="ADAL" clId="{73B1DE79-1200-4D80-B619-1101B908A0D1}" dt="2024-04-22T10:25:53.517" v="744" actId="1076"/>
          <ac:picMkLst>
            <pc:docMk/>
            <pc:sldMk cId="2588836976" sldId="293"/>
            <ac:picMk id="18" creationId="{95D048EC-DB80-7182-CA9D-2697B657062B}"/>
          </ac:picMkLst>
        </pc:picChg>
        <pc:picChg chg="add mod">
          <ac:chgData name="Stewart Gale" userId="3647ddd2-6040-41ae-a96d-232c23482af8" providerId="ADAL" clId="{73B1DE79-1200-4D80-B619-1101B908A0D1}" dt="2024-04-22T10:25:57.568" v="746" actId="1076"/>
          <ac:picMkLst>
            <pc:docMk/>
            <pc:sldMk cId="2588836976" sldId="293"/>
            <ac:picMk id="19" creationId="{2F12BE96-AE07-DFF0-5990-3B05F4C56618}"/>
          </ac:picMkLst>
        </pc:picChg>
        <pc:picChg chg="add mod">
          <ac:chgData name="Stewart Gale" userId="3647ddd2-6040-41ae-a96d-232c23482af8" providerId="ADAL" clId="{73B1DE79-1200-4D80-B619-1101B908A0D1}" dt="2024-04-22T10:26:01.587" v="748" actId="1076"/>
          <ac:picMkLst>
            <pc:docMk/>
            <pc:sldMk cId="2588836976" sldId="293"/>
            <ac:picMk id="20" creationId="{DD93015E-1E09-3607-3AFC-9349A82AF0FF}"/>
          </ac:picMkLst>
        </pc:picChg>
        <pc:picChg chg="add mod">
          <ac:chgData name="Stewart Gale" userId="3647ddd2-6040-41ae-a96d-232c23482af8" providerId="ADAL" clId="{73B1DE79-1200-4D80-B619-1101B908A0D1}" dt="2024-04-22T10:26:05.563" v="750" actId="1076"/>
          <ac:picMkLst>
            <pc:docMk/>
            <pc:sldMk cId="2588836976" sldId="293"/>
            <ac:picMk id="21" creationId="{5372B9CE-9228-3823-556D-401BDCB982B4}"/>
          </ac:picMkLst>
        </pc:picChg>
        <pc:picChg chg="add mod">
          <ac:chgData name="Stewart Gale" userId="3647ddd2-6040-41ae-a96d-232c23482af8" providerId="ADAL" clId="{73B1DE79-1200-4D80-B619-1101B908A0D1}" dt="2024-04-22T10:26:09.517" v="752" actId="1076"/>
          <ac:picMkLst>
            <pc:docMk/>
            <pc:sldMk cId="2588836976" sldId="293"/>
            <ac:picMk id="22" creationId="{FB365FCA-82A5-61DB-AC38-E4B7777EAEF5}"/>
          </ac:picMkLst>
        </pc:picChg>
      </pc:sldChg>
      <pc:sldChg chg="delSp modSp del mod">
        <pc:chgData name="Stewart Gale" userId="3647ddd2-6040-41ae-a96d-232c23482af8" providerId="ADAL" clId="{73B1DE79-1200-4D80-B619-1101B908A0D1}" dt="2024-03-22T04:25:10.053" v="22" actId="47"/>
        <pc:sldMkLst>
          <pc:docMk/>
          <pc:sldMk cId="1114796879" sldId="294"/>
        </pc:sldMkLst>
        <pc:spChg chg="mod">
          <ac:chgData name="Stewart Gale" userId="3647ddd2-6040-41ae-a96d-232c23482af8" providerId="ADAL" clId="{73B1DE79-1200-4D80-B619-1101B908A0D1}" dt="2023-03-23T04:19:51.175" v="20" actId="1076"/>
          <ac:spMkLst>
            <pc:docMk/>
            <pc:sldMk cId="1114796879" sldId="294"/>
            <ac:spMk id="2" creationId="{00000000-0000-0000-0000-000000000000}"/>
          </ac:spMkLst>
        </pc:spChg>
        <pc:spChg chg="mod">
          <ac:chgData name="Stewart Gale" userId="3647ddd2-6040-41ae-a96d-232c23482af8" providerId="ADAL" clId="{73B1DE79-1200-4D80-B619-1101B908A0D1}" dt="2023-03-23T04:19:51.175" v="20" actId="1076"/>
          <ac:spMkLst>
            <pc:docMk/>
            <pc:sldMk cId="1114796879" sldId="294"/>
            <ac:spMk id="3" creationId="{00000000-0000-0000-0000-000000000000}"/>
          </ac:spMkLst>
        </pc:spChg>
        <pc:spChg chg="del">
          <ac:chgData name="Stewart Gale" userId="3647ddd2-6040-41ae-a96d-232c23482af8" providerId="ADAL" clId="{73B1DE79-1200-4D80-B619-1101B908A0D1}" dt="2023-03-23T04:19:44.229" v="18" actId="478"/>
          <ac:spMkLst>
            <pc:docMk/>
            <pc:sldMk cId="1114796879" sldId="294"/>
            <ac:spMk id="5" creationId="{00000000-0000-0000-0000-000000000000}"/>
          </ac:spMkLst>
        </pc:spChg>
        <pc:spChg chg="mod">
          <ac:chgData name="Stewart Gale" userId="3647ddd2-6040-41ae-a96d-232c23482af8" providerId="ADAL" clId="{73B1DE79-1200-4D80-B619-1101B908A0D1}" dt="2023-03-23T04:19:51.175" v="20" actId="1076"/>
          <ac:spMkLst>
            <pc:docMk/>
            <pc:sldMk cId="1114796879" sldId="294"/>
            <ac:spMk id="10" creationId="{00000000-0000-0000-0000-000000000000}"/>
          </ac:spMkLst>
        </pc:spChg>
        <pc:spChg chg="mod">
          <ac:chgData name="Stewart Gale" userId="3647ddd2-6040-41ae-a96d-232c23482af8" providerId="ADAL" clId="{73B1DE79-1200-4D80-B619-1101B908A0D1}" dt="2023-03-23T04:19:51.175" v="20" actId="1076"/>
          <ac:spMkLst>
            <pc:docMk/>
            <pc:sldMk cId="1114796879" sldId="294"/>
            <ac:spMk id="11" creationId="{00000000-0000-0000-0000-000000000000}"/>
          </ac:spMkLst>
        </pc:spChg>
        <pc:spChg chg="mod">
          <ac:chgData name="Stewart Gale" userId="3647ddd2-6040-41ae-a96d-232c23482af8" providerId="ADAL" clId="{73B1DE79-1200-4D80-B619-1101B908A0D1}" dt="2023-03-23T04:19:51.175" v="20" actId="1076"/>
          <ac:spMkLst>
            <pc:docMk/>
            <pc:sldMk cId="1114796879" sldId="294"/>
            <ac:spMk id="12" creationId="{00000000-0000-0000-0000-000000000000}"/>
          </ac:spMkLst>
        </pc:spChg>
        <pc:spChg chg="mod">
          <ac:chgData name="Stewart Gale" userId="3647ddd2-6040-41ae-a96d-232c23482af8" providerId="ADAL" clId="{73B1DE79-1200-4D80-B619-1101B908A0D1}" dt="2023-03-23T04:19:47.435" v="19" actId="1076"/>
          <ac:spMkLst>
            <pc:docMk/>
            <pc:sldMk cId="1114796879" sldId="294"/>
            <ac:spMk id="13" creationId="{00000000-0000-0000-0000-000000000000}"/>
          </ac:spMkLst>
        </pc:spChg>
      </pc:sldChg>
      <pc:sldChg chg="del">
        <pc:chgData name="Stewart Gale" userId="3647ddd2-6040-41ae-a96d-232c23482af8" providerId="ADAL" clId="{73B1DE79-1200-4D80-B619-1101B908A0D1}" dt="2024-04-22T09:59:04.010" v="60" actId="47"/>
        <pc:sldMkLst>
          <pc:docMk/>
          <pc:sldMk cId="3577372590" sldId="295"/>
        </pc:sldMkLst>
      </pc:sldChg>
      <pc:sldChg chg="addSp delSp modSp mod modAnim">
        <pc:chgData name="Stewart Gale" userId="3647ddd2-6040-41ae-a96d-232c23482af8" providerId="ADAL" clId="{73B1DE79-1200-4D80-B619-1101B908A0D1}" dt="2024-04-22T10:23:46.126" v="716" actId="1076"/>
        <pc:sldMkLst>
          <pc:docMk/>
          <pc:sldMk cId="446587036" sldId="298"/>
        </pc:sldMkLst>
        <pc:spChg chg="mod">
          <ac:chgData name="Stewart Gale" userId="3647ddd2-6040-41ae-a96d-232c23482af8" providerId="ADAL" clId="{73B1DE79-1200-4D80-B619-1101B908A0D1}" dt="2024-04-22T10:23:46.126" v="716" actId="1076"/>
          <ac:spMkLst>
            <pc:docMk/>
            <pc:sldMk cId="446587036" sldId="298"/>
            <ac:spMk id="3" creationId="{00000000-0000-0000-0000-000000000000}"/>
          </ac:spMkLst>
        </pc:spChg>
        <pc:spChg chg="mod">
          <ac:chgData name="Stewart Gale" userId="3647ddd2-6040-41ae-a96d-232c23482af8" providerId="ADAL" clId="{73B1DE79-1200-4D80-B619-1101B908A0D1}" dt="2024-04-22T10:21:03.707" v="681" actId="207"/>
          <ac:spMkLst>
            <pc:docMk/>
            <pc:sldMk cId="446587036" sldId="298"/>
            <ac:spMk id="17" creationId="{00000000-0000-0000-0000-000000000000}"/>
          </ac:spMkLst>
        </pc:spChg>
        <pc:spChg chg="mod">
          <ac:chgData name="Stewart Gale" userId="3647ddd2-6040-41ae-a96d-232c23482af8" providerId="ADAL" clId="{73B1DE79-1200-4D80-B619-1101B908A0D1}" dt="2024-04-22T10:23:46.126" v="716" actId="1076"/>
          <ac:spMkLst>
            <pc:docMk/>
            <pc:sldMk cId="446587036" sldId="298"/>
            <ac:spMk id="21" creationId="{6522B9B5-5935-438B-8854-EBA21ECFC546}"/>
          </ac:spMkLst>
        </pc:spChg>
        <pc:picChg chg="add mod">
          <ac:chgData name="Stewart Gale" userId="3647ddd2-6040-41ae-a96d-232c23482af8" providerId="ADAL" clId="{73B1DE79-1200-4D80-B619-1101B908A0D1}" dt="2024-04-22T10:22:23.296" v="705" actId="1076"/>
          <ac:picMkLst>
            <pc:docMk/>
            <pc:sldMk cId="446587036" sldId="298"/>
            <ac:picMk id="2" creationId="{95D94D0C-30F4-9317-D7B4-F6AB108143F6}"/>
          </ac:picMkLst>
        </pc:picChg>
        <pc:picChg chg="add mod">
          <ac:chgData name="Stewart Gale" userId="3647ddd2-6040-41ae-a96d-232c23482af8" providerId="ADAL" clId="{73B1DE79-1200-4D80-B619-1101B908A0D1}" dt="2024-04-22T10:20:58.337" v="680" actId="1076"/>
          <ac:picMkLst>
            <pc:docMk/>
            <pc:sldMk cId="446587036" sldId="298"/>
            <ac:picMk id="5" creationId="{EF353F81-C4DA-A8D3-408E-428674A5CB64}"/>
          </ac:picMkLst>
        </pc:picChg>
        <pc:picChg chg="add mod">
          <ac:chgData name="Stewart Gale" userId="3647ddd2-6040-41ae-a96d-232c23482af8" providerId="ADAL" clId="{73B1DE79-1200-4D80-B619-1101B908A0D1}" dt="2024-04-22T10:21:19.375" v="684" actId="1076"/>
          <ac:picMkLst>
            <pc:docMk/>
            <pc:sldMk cId="446587036" sldId="298"/>
            <ac:picMk id="19" creationId="{3194C29A-EA48-31F9-DA16-D833F3B9E71E}"/>
          </ac:picMkLst>
        </pc:picChg>
        <pc:picChg chg="add mod">
          <ac:chgData name="Stewart Gale" userId="3647ddd2-6040-41ae-a96d-232c23482af8" providerId="ADAL" clId="{73B1DE79-1200-4D80-B619-1101B908A0D1}" dt="2024-04-22T10:21:16.331" v="683" actId="1076"/>
          <ac:picMkLst>
            <pc:docMk/>
            <pc:sldMk cId="446587036" sldId="298"/>
            <ac:picMk id="22" creationId="{3D9F7EF8-D276-1F2E-60FD-D375640DDFF5}"/>
          </ac:picMkLst>
        </pc:picChg>
        <pc:picChg chg="add mod">
          <ac:chgData name="Stewart Gale" userId="3647ddd2-6040-41ae-a96d-232c23482af8" providerId="ADAL" clId="{73B1DE79-1200-4D80-B619-1101B908A0D1}" dt="2024-04-22T10:21:27.246" v="687" actId="1076"/>
          <ac:picMkLst>
            <pc:docMk/>
            <pc:sldMk cId="446587036" sldId="298"/>
            <ac:picMk id="23" creationId="{6213986A-F31C-92C0-7432-BA11428C1AD3}"/>
          </ac:picMkLst>
        </pc:picChg>
        <pc:picChg chg="add mod">
          <ac:chgData name="Stewart Gale" userId="3647ddd2-6040-41ae-a96d-232c23482af8" providerId="ADAL" clId="{73B1DE79-1200-4D80-B619-1101B908A0D1}" dt="2024-04-22T10:21:23.336" v="686" actId="1076"/>
          <ac:picMkLst>
            <pc:docMk/>
            <pc:sldMk cId="446587036" sldId="298"/>
            <ac:picMk id="24" creationId="{36D7B17B-9E99-9FA6-ED2C-8D49060DA83F}"/>
          </ac:picMkLst>
        </pc:picChg>
        <pc:picChg chg="add mod">
          <ac:chgData name="Stewart Gale" userId="3647ddd2-6040-41ae-a96d-232c23482af8" providerId="ADAL" clId="{73B1DE79-1200-4D80-B619-1101B908A0D1}" dt="2024-04-22T10:22:59.927" v="710" actId="1076"/>
          <ac:picMkLst>
            <pc:docMk/>
            <pc:sldMk cId="446587036" sldId="298"/>
            <ac:picMk id="25" creationId="{77F685F2-EBA8-5AC9-2A7F-C91506A54A2C}"/>
          </ac:picMkLst>
        </pc:picChg>
        <pc:picChg chg="add mod">
          <ac:chgData name="Stewart Gale" userId="3647ddd2-6040-41ae-a96d-232c23482af8" providerId="ADAL" clId="{73B1DE79-1200-4D80-B619-1101B908A0D1}" dt="2024-04-22T10:22:57.393" v="709" actId="1076"/>
          <ac:picMkLst>
            <pc:docMk/>
            <pc:sldMk cId="446587036" sldId="298"/>
            <ac:picMk id="26" creationId="{C5584784-F572-A823-B2BD-DD80ABD394A9}"/>
          </ac:picMkLst>
        </pc:picChg>
        <pc:picChg chg="add mod">
          <ac:chgData name="Stewart Gale" userId="3647ddd2-6040-41ae-a96d-232c23482af8" providerId="ADAL" clId="{73B1DE79-1200-4D80-B619-1101B908A0D1}" dt="2024-04-22T10:22:05.235" v="698" actId="1076"/>
          <ac:picMkLst>
            <pc:docMk/>
            <pc:sldMk cId="446587036" sldId="298"/>
            <ac:picMk id="27" creationId="{AB66FE6C-C3CC-FF7F-E95B-AAA245503F04}"/>
          </ac:picMkLst>
        </pc:picChg>
        <pc:picChg chg="add del mod">
          <ac:chgData name="Stewart Gale" userId="3647ddd2-6040-41ae-a96d-232c23482af8" providerId="ADAL" clId="{73B1DE79-1200-4D80-B619-1101B908A0D1}" dt="2024-04-22T10:21:49.358" v="696" actId="478"/>
          <ac:picMkLst>
            <pc:docMk/>
            <pc:sldMk cId="446587036" sldId="298"/>
            <ac:picMk id="28" creationId="{D6182BCA-8E33-245D-E766-4B050CA44477}"/>
          </ac:picMkLst>
        </pc:picChg>
        <pc:picChg chg="add mod">
          <ac:chgData name="Stewart Gale" userId="3647ddd2-6040-41ae-a96d-232c23482af8" providerId="ADAL" clId="{73B1DE79-1200-4D80-B619-1101B908A0D1}" dt="2024-04-22T10:23:02.846" v="711" actId="1076"/>
          <ac:picMkLst>
            <pc:docMk/>
            <pc:sldMk cId="446587036" sldId="298"/>
            <ac:picMk id="29" creationId="{DD7BB7F7-C4DE-8B75-9A5A-F51DF61F3E7A}"/>
          </ac:picMkLst>
        </pc:picChg>
        <pc:picChg chg="add mod">
          <ac:chgData name="Stewart Gale" userId="3647ddd2-6040-41ae-a96d-232c23482af8" providerId="ADAL" clId="{73B1DE79-1200-4D80-B619-1101B908A0D1}" dt="2024-04-22T10:22:52.926" v="708" actId="1076"/>
          <ac:picMkLst>
            <pc:docMk/>
            <pc:sldMk cId="446587036" sldId="298"/>
            <ac:picMk id="30" creationId="{41D9A519-C002-52BF-7AFB-4D45BE7537C3}"/>
          </ac:picMkLst>
        </pc:picChg>
      </pc:sldChg>
      <pc:sldChg chg="delSp modSp add mod modAnim">
        <pc:chgData name="Stewart Gale" userId="3647ddd2-6040-41ae-a96d-232c23482af8" providerId="ADAL" clId="{73B1DE79-1200-4D80-B619-1101B908A0D1}" dt="2024-04-22T10:33:55.349" v="859"/>
        <pc:sldMkLst>
          <pc:docMk/>
          <pc:sldMk cId="1017921369" sldId="299"/>
        </pc:sldMkLst>
        <pc:spChg chg="del">
          <ac:chgData name="Stewart Gale" userId="3647ddd2-6040-41ae-a96d-232c23482af8" providerId="ADAL" clId="{73B1DE79-1200-4D80-B619-1101B908A0D1}" dt="2022-01-07T07:57:57.896" v="1" actId="478"/>
          <ac:spMkLst>
            <pc:docMk/>
            <pc:sldMk cId="1017921369" sldId="299"/>
            <ac:spMk id="5" creationId="{00000000-0000-0000-0000-000000000000}"/>
          </ac:spMkLst>
        </pc:spChg>
        <pc:spChg chg="mod">
          <ac:chgData name="Stewart Gale" userId="3647ddd2-6040-41ae-a96d-232c23482af8" providerId="ADAL" clId="{73B1DE79-1200-4D80-B619-1101B908A0D1}" dt="2022-01-07T07:58:00.684" v="2" actId="1076"/>
          <ac:spMkLst>
            <pc:docMk/>
            <pc:sldMk cId="1017921369" sldId="299"/>
            <ac:spMk id="6" creationId="{00000000-0000-0000-0000-000000000000}"/>
          </ac:spMkLst>
        </pc:spChg>
        <pc:spChg chg="mod">
          <ac:chgData name="Stewart Gale" userId="3647ddd2-6040-41ae-a96d-232c23482af8" providerId="ADAL" clId="{73B1DE79-1200-4D80-B619-1101B908A0D1}" dt="2024-04-22T10:00:26.790" v="75" actId="207"/>
          <ac:spMkLst>
            <pc:docMk/>
            <pc:sldMk cId="1017921369" sldId="299"/>
            <ac:spMk id="8" creationId="{00000000-0000-0000-0000-000000000000}"/>
          </ac:spMkLst>
        </pc:spChg>
      </pc:sldChg>
      <pc:sldChg chg="modSp add mod ord">
        <pc:chgData name="Stewart Gale" userId="3647ddd2-6040-41ae-a96d-232c23482af8" providerId="ADAL" clId="{73B1DE79-1200-4D80-B619-1101B908A0D1}" dt="2024-04-22T10:00:32.139" v="77"/>
        <pc:sldMkLst>
          <pc:docMk/>
          <pc:sldMk cId="4080465201" sldId="300"/>
        </pc:sldMkLst>
        <pc:spChg chg="mod">
          <ac:chgData name="Stewart Gale" userId="3647ddd2-6040-41ae-a96d-232c23482af8" providerId="ADAL" clId="{73B1DE79-1200-4D80-B619-1101B908A0D1}" dt="2024-04-22T09:59:58.314" v="70" actId="14100"/>
          <ac:spMkLst>
            <pc:docMk/>
            <pc:sldMk cId="4080465201" sldId="300"/>
            <ac:spMk id="2" creationId="{00000000-0000-0000-0000-000000000000}"/>
          </ac:spMkLst>
        </pc:spChg>
        <pc:spChg chg="mod">
          <ac:chgData name="Stewart Gale" userId="3647ddd2-6040-41ae-a96d-232c23482af8" providerId="ADAL" clId="{73B1DE79-1200-4D80-B619-1101B908A0D1}" dt="2024-04-22T09:59:33.742" v="65" actId="1076"/>
          <ac:spMkLst>
            <pc:docMk/>
            <pc:sldMk cId="4080465201" sldId="300"/>
            <ac:spMk id="3" creationId="{00000000-0000-0000-0000-000000000000}"/>
          </ac:spMkLst>
        </pc:spChg>
        <pc:spChg chg="mod">
          <ac:chgData name="Stewart Gale" userId="3647ddd2-6040-41ae-a96d-232c23482af8" providerId="ADAL" clId="{73B1DE79-1200-4D80-B619-1101B908A0D1}" dt="2024-04-22T10:00:01.707" v="71" actId="1076"/>
          <ac:spMkLst>
            <pc:docMk/>
            <pc:sldMk cId="4080465201" sldId="300"/>
            <ac:spMk id="10" creationId="{00000000-0000-0000-0000-000000000000}"/>
          </ac:spMkLst>
        </pc:spChg>
        <pc:spChg chg="mod">
          <ac:chgData name="Stewart Gale" userId="3647ddd2-6040-41ae-a96d-232c23482af8" providerId="ADAL" clId="{73B1DE79-1200-4D80-B619-1101B908A0D1}" dt="2024-04-22T10:00:01.707" v="71" actId="1076"/>
          <ac:spMkLst>
            <pc:docMk/>
            <pc:sldMk cId="4080465201" sldId="300"/>
            <ac:spMk id="11" creationId="{00000000-0000-0000-0000-000000000000}"/>
          </ac:spMkLst>
        </pc:spChg>
        <pc:spChg chg="mod">
          <ac:chgData name="Stewart Gale" userId="3647ddd2-6040-41ae-a96d-232c23482af8" providerId="ADAL" clId="{73B1DE79-1200-4D80-B619-1101B908A0D1}" dt="2024-04-22T10:00:01.707" v="71" actId="1076"/>
          <ac:spMkLst>
            <pc:docMk/>
            <pc:sldMk cId="4080465201" sldId="300"/>
            <ac:spMk id="12" creationId="{00000000-0000-0000-0000-000000000000}"/>
          </ac:spMkLst>
        </pc:spChg>
      </pc:sldChg>
      <pc:sldChg chg="addSp delSp modSp add mod modAnim">
        <pc:chgData name="Stewart Gale" userId="3647ddd2-6040-41ae-a96d-232c23482af8" providerId="ADAL" clId="{73B1DE79-1200-4D80-B619-1101B908A0D1}" dt="2024-04-22T10:34:17.829" v="861"/>
        <pc:sldMkLst>
          <pc:docMk/>
          <pc:sldMk cId="1641282575" sldId="301"/>
        </pc:sldMkLst>
        <pc:spChg chg="add mod">
          <ac:chgData name="Stewart Gale" userId="3647ddd2-6040-41ae-a96d-232c23482af8" providerId="ADAL" clId="{73B1DE79-1200-4D80-B619-1101B908A0D1}" dt="2024-04-22T09:57:26.390" v="26"/>
          <ac:spMkLst>
            <pc:docMk/>
            <pc:sldMk cId="1641282575" sldId="301"/>
            <ac:spMk id="2" creationId="{65381DCF-89D6-B267-14D2-4568C27DBEF8}"/>
          </ac:spMkLst>
        </pc:spChg>
        <pc:spChg chg="add mod">
          <ac:chgData name="Stewart Gale" userId="3647ddd2-6040-41ae-a96d-232c23482af8" providerId="ADAL" clId="{73B1DE79-1200-4D80-B619-1101B908A0D1}" dt="2024-04-22T10:06:28.398" v="154" actId="1076"/>
          <ac:spMkLst>
            <pc:docMk/>
            <pc:sldMk cId="1641282575" sldId="301"/>
            <ac:spMk id="3" creationId="{FBC04849-523C-4898-F5DF-C9D39FC668A1}"/>
          </ac:spMkLst>
        </pc:spChg>
        <pc:spChg chg="del">
          <ac:chgData name="Stewart Gale" userId="3647ddd2-6040-41ae-a96d-232c23482af8" providerId="ADAL" clId="{73B1DE79-1200-4D80-B619-1101B908A0D1}" dt="2024-04-22T09:57:19.041" v="25" actId="478"/>
          <ac:spMkLst>
            <pc:docMk/>
            <pc:sldMk cId="1641282575" sldId="301"/>
            <ac:spMk id="4" creationId="{00000000-0000-0000-0000-000000000000}"/>
          </ac:spMkLst>
        </pc:spChg>
        <pc:spChg chg="del">
          <ac:chgData name="Stewart Gale" userId="3647ddd2-6040-41ae-a96d-232c23482af8" providerId="ADAL" clId="{73B1DE79-1200-4D80-B619-1101B908A0D1}" dt="2024-04-22T09:57:19.041" v="25" actId="478"/>
          <ac:spMkLst>
            <pc:docMk/>
            <pc:sldMk cId="1641282575" sldId="301"/>
            <ac:spMk id="5" creationId="{00000000-0000-0000-0000-000000000000}"/>
          </ac:spMkLst>
        </pc:spChg>
        <pc:spChg chg="del">
          <ac:chgData name="Stewart Gale" userId="3647ddd2-6040-41ae-a96d-232c23482af8" providerId="ADAL" clId="{73B1DE79-1200-4D80-B619-1101B908A0D1}" dt="2024-04-22T09:57:19.041" v="25" actId="478"/>
          <ac:spMkLst>
            <pc:docMk/>
            <pc:sldMk cId="1641282575" sldId="301"/>
            <ac:spMk id="6" creationId="{00000000-0000-0000-0000-000000000000}"/>
          </ac:spMkLst>
        </pc:spChg>
        <pc:spChg chg="mod">
          <ac:chgData name="Stewart Gale" userId="3647ddd2-6040-41ae-a96d-232c23482af8" providerId="ADAL" clId="{73B1DE79-1200-4D80-B619-1101B908A0D1}" dt="2024-04-22T09:58:01.043" v="30" actId="1076"/>
          <ac:spMkLst>
            <pc:docMk/>
            <pc:sldMk cId="1641282575" sldId="301"/>
            <ac:spMk id="8" creationId="{00000000-0000-0000-0000-000000000000}"/>
          </ac:spMkLst>
        </pc:spChg>
        <pc:spChg chg="mod">
          <ac:chgData name="Stewart Gale" userId="3647ddd2-6040-41ae-a96d-232c23482af8" providerId="ADAL" clId="{73B1DE79-1200-4D80-B619-1101B908A0D1}" dt="2024-04-22T09:58:01.043" v="30" actId="1076"/>
          <ac:spMkLst>
            <pc:docMk/>
            <pc:sldMk cId="1641282575" sldId="301"/>
            <ac:spMk id="9" creationId="{00000000-0000-0000-0000-000000000000}"/>
          </ac:spMkLst>
        </pc:spChg>
        <pc:spChg chg="mod">
          <ac:chgData name="Stewart Gale" userId="3647ddd2-6040-41ae-a96d-232c23482af8" providerId="ADAL" clId="{73B1DE79-1200-4D80-B619-1101B908A0D1}" dt="2024-04-22T09:58:01.043" v="30" actId="1076"/>
          <ac:spMkLst>
            <pc:docMk/>
            <pc:sldMk cId="1641282575" sldId="301"/>
            <ac:spMk id="10" creationId="{00000000-0000-0000-0000-000000000000}"/>
          </ac:spMkLst>
        </pc:spChg>
        <pc:spChg chg="mod">
          <ac:chgData name="Stewart Gale" userId="3647ddd2-6040-41ae-a96d-232c23482af8" providerId="ADAL" clId="{73B1DE79-1200-4D80-B619-1101B908A0D1}" dt="2024-04-22T09:58:01.043" v="30" actId="1076"/>
          <ac:spMkLst>
            <pc:docMk/>
            <pc:sldMk cId="1641282575" sldId="301"/>
            <ac:spMk id="11" creationId="{00000000-0000-0000-0000-000000000000}"/>
          </ac:spMkLst>
        </pc:spChg>
        <pc:spChg chg="mod">
          <ac:chgData name="Stewart Gale" userId="3647ddd2-6040-41ae-a96d-232c23482af8" providerId="ADAL" clId="{73B1DE79-1200-4D80-B619-1101B908A0D1}" dt="2024-04-22T09:58:01.043" v="30" actId="1076"/>
          <ac:spMkLst>
            <pc:docMk/>
            <pc:sldMk cId="1641282575" sldId="301"/>
            <ac:spMk id="12" creationId="{00000000-0000-0000-0000-000000000000}"/>
          </ac:spMkLst>
        </pc:spChg>
        <pc:spChg chg="mod">
          <ac:chgData name="Stewart Gale" userId="3647ddd2-6040-41ae-a96d-232c23482af8" providerId="ADAL" clId="{73B1DE79-1200-4D80-B619-1101B908A0D1}" dt="2024-04-22T09:58:01.043" v="30" actId="1076"/>
          <ac:spMkLst>
            <pc:docMk/>
            <pc:sldMk cId="1641282575" sldId="301"/>
            <ac:spMk id="13" creationId="{00000000-0000-0000-0000-000000000000}"/>
          </ac:spMkLst>
        </pc:spChg>
        <pc:spChg chg="mod">
          <ac:chgData name="Stewart Gale" userId="3647ddd2-6040-41ae-a96d-232c23482af8" providerId="ADAL" clId="{73B1DE79-1200-4D80-B619-1101B908A0D1}" dt="2024-04-22T09:58:01.043" v="30" actId="1076"/>
          <ac:spMkLst>
            <pc:docMk/>
            <pc:sldMk cId="1641282575" sldId="301"/>
            <ac:spMk id="14" creationId="{00000000-0000-0000-0000-000000000000}"/>
          </ac:spMkLst>
        </pc:spChg>
        <pc:spChg chg="mod">
          <ac:chgData name="Stewart Gale" userId="3647ddd2-6040-41ae-a96d-232c23482af8" providerId="ADAL" clId="{73B1DE79-1200-4D80-B619-1101B908A0D1}" dt="2024-04-22T09:58:01.043" v="30" actId="1076"/>
          <ac:spMkLst>
            <pc:docMk/>
            <pc:sldMk cId="1641282575" sldId="301"/>
            <ac:spMk id="15" creationId="{00000000-0000-0000-0000-000000000000}"/>
          </ac:spMkLst>
        </pc:spChg>
        <pc:spChg chg="mod">
          <ac:chgData name="Stewart Gale" userId="3647ddd2-6040-41ae-a96d-232c23482af8" providerId="ADAL" clId="{73B1DE79-1200-4D80-B619-1101B908A0D1}" dt="2024-04-22T09:58:01.043" v="30" actId="1076"/>
          <ac:spMkLst>
            <pc:docMk/>
            <pc:sldMk cId="1641282575" sldId="301"/>
            <ac:spMk id="16" creationId="{00000000-0000-0000-0000-000000000000}"/>
          </ac:spMkLst>
        </pc:spChg>
        <pc:spChg chg="mod">
          <ac:chgData name="Stewart Gale" userId="3647ddd2-6040-41ae-a96d-232c23482af8" providerId="ADAL" clId="{73B1DE79-1200-4D80-B619-1101B908A0D1}" dt="2024-04-22T09:58:01.043" v="30" actId="1076"/>
          <ac:spMkLst>
            <pc:docMk/>
            <pc:sldMk cId="1641282575" sldId="301"/>
            <ac:spMk id="17" creationId="{00000000-0000-0000-0000-000000000000}"/>
          </ac:spMkLst>
        </pc:spChg>
        <pc:spChg chg="mod">
          <ac:chgData name="Stewart Gale" userId="3647ddd2-6040-41ae-a96d-232c23482af8" providerId="ADAL" clId="{73B1DE79-1200-4D80-B619-1101B908A0D1}" dt="2024-04-22T09:58:01.043" v="30" actId="1076"/>
          <ac:spMkLst>
            <pc:docMk/>
            <pc:sldMk cId="1641282575" sldId="301"/>
            <ac:spMk id="18" creationId="{00000000-0000-0000-0000-000000000000}"/>
          </ac:spMkLst>
        </pc:spChg>
        <pc:spChg chg="mod">
          <ac:chgData name="Stewart Gale" userId="3647ddd2-6040-41ae-a96d-232c23482af8" providerId="ADAL" clId="{73B1DE79-1200-4D80-B619-1101B908A0D1}" dt="2024-04-22T09:58:01.043" v="30" actId="1076"/>
          <ac:spMkLst>
            <pc:docMk/>
            <pc:sldMk cId="1641282575" sldId="301"/>
            <ac:spMk id="19" creationId="{00000000-0000-0000-0000-000000000000}"/>
          </ac:spMkLst>
        </pc:spChg>
        <pc:spChg chg="mod">
          <ac:chgData name="Stewart Gale" userId="3647ddd2-6040-41ae-a96d-232c23482af8" providerId="ADAL" clId="{73B1DE79-1200-4D80-B619-1101B908A0D1}" dt="2024-04-22T09:58:01.043" v="30" actId="1076"/>
          <ac:spMkLst>
            <pc:docMk/>
            <pc:sldMk cId="1641282575" sldId="301"/>
            <ac:spMk id="20" creationId="{00000000-0000-0000-0000-000000000000}"/>
          </ac:spMkLst>
        </pc:spChg>
        <pc:spChg chg="mod">
          <ac:chgData name="Stewart Gale" userId="3647ddd2-6040-41ae-a96d-232c23482af8" providerId="ADAL" clId="{73B1DE79-1200-4D80-B619-1101B908A0D1}" dt="2024-04-22T09:58:01.043" v="30" actId="1076"/>
          <ac:spMkLst>
            <pc:docMk/>
            <pc:sldMk cId="1641282575" sldId="301"/>
            <ac:spMk id="21" creationId="{00000000-0000-0000-0000-000000000000}"/>
          </ac:spMkLst>
        </pc:spChg>
        <pc:spChg chg="mod">
          <ac:chgData name="Stewart Gale" userId="3647ddd2-6040-41ae-a96d-232c23482af8" providerId="ADAL" clId="{73B1DE79-1200-4D80-B619-1101B908A0D1}" dt="2024-04-22T10:06:28.398" v="154" actId="1076"/>
          <ac:spMkLst>
            <pc:docMk/>
            <pc:sldMk cId="1641282575" sldId="301"/>
            <ac:spMk id="23" creationId="{8E342DFD-D0BE-B58B-F6F4-CDF1F5B84750}"/>
          </ac:spMkLst>
        </pc:spChg>
        <pc:spChg chg="add mod">
          <ac:chgData name="Stewart Gale" userId="3647ddd2-6040-41ae-a96d-232c23482af8" providerId="ADAL" clId="{73B1DE79-1200-4D80-B619-1101B908A0D1}" dt="2024-04-22T10:06:02.991" v="143" actId="1076"/>
          <ac:spMkLst>
            <pc:docMk/>
            <pc:sldMk cId="1641282575" sldId="301"/>
            <ac:spMk id="24" creationId="{2ED67CDD-BAA4-6F56-DC12-A1F79AF697D2}"/>
          </ac:spMkLst>
        </pc:spChg>
        <pc:spChg chg="add mod">
          <ac:chgData name="Stewart Gale" userId="3647ddd2-6040-41ae-a96d-232c23482af8" providerId="ADAL" clId="{73B1DE79-1200-4D80-B619-1101B908A0D1}" dt="2024-04-22T10:06:05.179" v="144"/>
          <ac:spMkLst>
            <pc:docMk/>
            <pc:sldMk cId="1641282575" sldId="301"/>
            <ac:spMk id="25" creationId="{97EBEDE3-8CDD-A070-7428-E3EF1A6DFA22}"/>
          </ac:spMkLst>
        </pc:spChg>
        <pc:grpChg chg="add mod">
          <ac:chgData name="Stewart Gale" userId="3647ddd2-6040-41ae-a96d-232c23482af8" providerId="ADAL" clId="{73B1DE79-1200-4D80-B619-1101B908A0D1}" dt="2024-04-22T10:06:28.398" v="154" actId="1076"/>
          <ac:grpSpMkLst>
            <pc:docMk/>
            <pc:sldMk cId="1641282575" sldId="301"/>
            <ac:grpSpMk id="7" creationId="{497EB43F-FCE4-CDB1-0643-DBAEDF74F633}"/>
          </ac:grpSpMkLst>
        </pc:grpChg>
        <pc:picChg chg="mod">
          <ac:chgData name="Stewart Gale" userId="3647ddd2-6040-41ae-a96d-232c23482af8" providerId="ADAL" clId="{73B1DE79-1200-4D80-B619-1101B908A0D1}" dt="2024-04-22T10:06:28.398" v="154" actId="1076"/>
          <ac:picMkLst>
            <pc:docMk/>
            <pc:sldMk cId="1641282575" sldId="301"/>
            <ac:picMk id="22" creationId="{958A1345-FCE4-7E82-BFF3-0A4F7708A8CC}"/>
          </ac:picMkLst>
        </pc:picChg>
      </pc:sldChg>
      <pc:sldChg chg="addSp delSp modSp add mod ord addAnim delAnim modAnim">
        <pc:chgData name="Stewart Gale" userId="3647ddd2-6040-41ae-a96d-232c23482af8" providerId="ADAL" clId="{73B1DE79-1200-4D80-B619-1101B908A0D1}" dt="2024-04-22T10:34:33.911" v="862"/>
        <pc:sldMkLst>
          <pc:docMk/>
          <pc:sldMk cId="3375742302" sldId="302"/>
        </pc:sldMkLst>
        <pc:spChg chg="del">
          <ac:chgData name="Stewart Gale" userId="3647ddd2-6040-41ae-a96d-232c23482af8" providerId="ADAL" clId="{73B1DE79-1200-4D80-B619-1101B908A0D1}" dt="2024-04-22T10:02:55.642" v="102" actId="478"/>
          <ac:spMkLst>
            <pc:docMk/>
            <pc:sldMk cId="3375742302" sldId="302"/>
            <ac:spMk id="2" creationId="{00000000-0000-0000-0000-000000000000}"/>
          </ac:spMkLst>
        </pc:spChg>
        <pc:spChg chg="del">
          <ac:chgData name="Stewart Gale" userId="3647ddd2-6040-41ae-a96d-232c23482af8" providerId="ADAL" clId="{73B1DE79-1200-4D80-B619-1101B908A0D1}" dt="2024-04-22T10:02:55.642" v="102" actId="478"/>
          <ac:spMkLst>
            <pc:docMk/>
            <pc:sldMk cId="3375742302" sldId="302"/>
            <ac:spMk id="3" creationId="{00000000-0000-0000-0000-000000000000}"/>
          </ac:spMkLst>
        </pc:spChg>
        <pc:spChg chg="add del mod">
          <ac:chgData name="Stewart Gale" userId="3647ddd2-6040-41ae-a96d-232c23482af8" providerId="ADAL" clId="{73B1DE79-1200-4D80-B619-1101B908A0D1}" dt="2024-04-22T10:02:59.687" v="103" actId="478"/>
          <ac:spMkLst>
            <pc:docMk/>
            <pc:sldMk cId="3375742302" sldId="302"/>
            <ac:spMk id="5" creationId="{8CD6AED7-6B7D-529E-4588-E501346EC10D}"/>
          </ac:spMkLst>
        </pc:spChg>
        <pc:spChg chg="mod">
          <ac:chgData name="Stewart Gale" userId="3647ddd2-6040-41ae-a96d-232c23482af8" providerId="ADAL" clId="{73B1DE79-1200-4D80-B619-1101B908A0D1}" dt="2024-04-22T10:03:12.527" v="108" actId="1076"/>
          <ac:spMkLst>
            <pc:docMk/>
            <pc:sldMk cId="3375742302" sldId="302"/>
            <ac:spMk id="7" creationId="{00000000-0000-0000-0000-000000000000}"/>
          </ac:spMkLst>
        </pc:spChg>
        <pc:spChg chg="mod">
          <ac:chgData name="Stewart Gale" userId="3647ddd2-6040-41ae-a96d-232c23482af8" providerId="ADAL" clId="{73B1DE79-1200-4D80-B619-1101B908A0D1}" dt="2024-04-22T10:03:12.527" v="108" actId="1076"/>
          <ac:spMkLst>
            <pc:docMk/>
            <pc:sldMk cId="3375742302" sldId="302"/>
            <ac:spMk id="8" creationId="{00000000-0000-0000-0000-000000000000}"/>
          </ac:spMkLst>
        </pc:spChg>
        <pc:spChg chg="mod">
          <ac:chgData name="Stewart Gale" userId="3647ddd2-6040-41ae-a96d-232c23482af8" providerId="ADAL" clId="{73B1DE79-1200-4D80-B619-1101B908A0D1}" dt="2024-04-22T10:03:12.527" v="108" actId="1076"/>
          <ac:spMkLst>
            <pc:docMk/>
            <pc:sldMk cId="3375742302" sldId="302"/>
            <ac:spMk id="9" creationId="{00000000-0000-0000-0000-000000000000}"/>
          </ac:spMkLst>
        </pc:spChg>
        <pc:spChg chg="mod">
          <ac:chgData name="Stewart Gale" userId="3647ddd2-6040-41ae-a96d-232c23482af8" providerId="ADAL" clId="{73B1DE79-1200-4D80-B619-1101B908A0D1}" dt="2024-04-22T10:03:12.527" v="108" actId="1076"/>
          <ac:spMkLst>
            <pc:docMk/>
            <pc:sldMk cId="3375742302" sldId="302"/>
            <ac:spMk id="10" creationId="{00000000-0000-0000-0000-000000000000}"/>
          </ac:spMkLst>
        </pc:spChg>
        <pc:spChg chg="mod">
          <ac:chgData name="Stewart Gale" userId="3647ddd2-6040-41ae-a96d-232c23482af8" providerId="ADAL" clId="{73B1DE79-1200-4D80-B619-1101B908A0D1}" dt="2024-04-22T10:03:12.527" v="108" actId="1076"/>
          <ac:spMkLst>
            <pc:docMk/>
            <pc:sldMk cId="3375742302" sldId="302"/>
            <ac:spMk id="11" creationId="{00000000-0000-0000-0000-000000000000}"/>
          </ac:spMkLst>
        </pc:spChg>
        <pc:spChg chg="mod">
          <ac:chgData name="Stewart Gale" userId="3647ddd2-6040-41ae-a96d-232c23482af8" providerId="ADAL" clId="{73B1DE79-1200-4D80-B619-1101B908A0D1}" dt="2024-04-22T10:03:12.527" v="108" actId="1076"/>
          <ac:spMkLst>
            <pc:docMk/>
            <pc:sldMk cId="3375742302" sldId="302"/>
            <ac:spMk id="12" creationId="{00000000-0000-0000-0000-000000000000}"/>
          </ac:spMkLst>
        </pc:spChg>
        <pc:spChg chg="mod">
          <ac:chgData name="Stewart Gale" userId="3647ddd2-6040-41ae-a96d-232c23482af8" providerId="ADAL" clId="{73B1DE79-1200-4D80-B619-1101B908A0D1}" dt="2024-04-22T10:03:12.527" v="108" actId="1076"/>
          <ac:spMkLst>
            <pc:docMk/>
            <pc:sldMk cId="3375742302" sldId="302"/>
            <ac:spMk id="13" creationId="{00000000-0000-0000-0000-000000000000}"/>
          </ac:spMkLst>
        </pc:spChg>
        <pc:spChg chg="mod">
          <ac:chgData name="Stewart Gale" userId="3647ddd2-6040-41ae-a96d-232c23482af8" providerId="ADAL" clId="{73B1DE79-1200-4D80-B619-1101B908A0D1}" dt="2024-04-22T10:03:12.527" v="108" actId="1076"/>
          <ac:spMkLst>
            <pc:docMk/>
            <pc:sldMk cId="3375742302" sldId="302"/>
            <ac:spMk id="14" creationId="{00000000-0000-0000-0000-000000000000}"/>
          </ac:spMkLst>
        </pc:spChg>
        <pc:spChg chg="mod">
          <ac:chgData name="Stewart Gale" userId="3647ddd2-6040-41ae-a96d-232c23482af8" providerId="ADAL" clId="{73B1DE79-1200-4D80-B619-1101B908A0D1}" dt="2024-04-22T10:03:12.527" v="108" actId="1076"/>
          <ac:spMkLst>
            <pc:docMk/>
            <pc:sldMk cId="3375742302" sldId="302"/>
            <ac:spMk id="15" creationId="{00000000-0000-0000-0000-000000000000}"/>
          </ac:spMkLst>
        </pc:spChg>
        <pc:spChg chg="add del mod">
          <ac:chgData name="Stewart Gale" userId="3647ddd2-6040-41ae-a96d-232c23482af8" providerId="ADAL" clId="{73B1DE79-1200-4D80-B619-1101B908A0D1}" dt="2024-04-22T10:02:59.687" v="103" actId="478"/>
          <ac:spMkLst>
            <pc:docMk/>
            <pc:sldMk cId="3375742302" sldId="302"/>
            <ac:spMk id="16" creationId="{5560A8FA-3AAF-CFE1-0EB6-4C55CFE202EF}"/>
          </ac:spMkLst>
        </pc:spChg>
        <pc:spChg chg="mod">
          <ac:chgData name="Stewart Gale" userId="3647ddd2-6040-41ae-a96d-232c23482af8" providerId="ADAL" clId="{73B1DE79-1200-4D80-B619-1101B908A0D1}" dt="2024-04-22T10:03:12.527" v="108" actId="1076"/>
          <ac:spMkLst>
            <pc:docMk/>
            <pc:sldMk cId="3375742302" sldId="302"/>
            <ac:spMk id="17" creationId="{00000000-0000-0000-0000-000000000000}"/>
          </ac:spMkLst>
        </pc:spChg>
        <pc:spChg chg="mod">
          <ac:chgData name="Stewart Gale" userId="3647ddd2-6040-41ae-a96d-232c23482af8" providerId="ADAL" clId="{73B1DE79-1200-4D80-B619-1101B908A0D1}" dt="2024-04-22T10:07:21.405" v="173" actId="20577"/>
          <ac:spMkLst>
            <pc:docMk/>
            <pc:sldMk cId="3375742302" sldId="302"/>
            <ac:spMk id="18" creationId="{A581E5AA-4EB7-43AF-B313-B01785098FFD}"/>
          </ac:spMkLst>
        </pc:spChg>
        <pc:spChg chg="mod">
          <ac:chgData name="Stewart Gale" userId="3647ddd2-6040-41ae-a96d-232c23482af8" providerId="ADAL" clId="{73B1DE79-1200-4D80-B619-1101B908A0D1}" dt="2024-04-22T10:03:12.527" v="108" actId="1076"/>
          <ac:spMkLst>
            <pc:docMk/>
            <pc:sldMk cId="3375742302" sldId="302"/>
            <ac:spMk id="19" creationId="{00000000-0000-0000-0000-000000000000}"/>
          </ac:spMkLst>
        </pc:spChg>
        <pc:spChg chg="add mod">
          <ac:chgData name="Stewart Gale" userId="3647ddd2-6040-41ae-a96d-232c23482af8" providerId="ADAL" clId="{73B1DE79-1200-4D80-B619-1101B908A0D1}" dt="2024-04-22T10:07:09.724" v="168" actId="404"/>
          <ac:spMkLst>
            <pc:docMk/>
            <pc:sldMk cId="3375742302" sldId="302"/>
            <ac:spMk id="20" creationId="{0779062C-D738-5D85-291F-2CF6AC8071F8}"/>
          </ac:spMkLst>
        </pc:spChg>
        <pc:spChg chg="mod">
          <ac:chgData name="Stewart Gale" userId="3647ddd2-6040-41ae-a96d-232c23482af8" providerId="ADAL" clId="{73B1DE79-1200-4D80-B619-1101B908A0D1}" dt="2024-04-22T10:03:12.527" v="108" actId="1076"/>
          <ac:spMkLst>
            <pc:docMk/>
            <pc:sldMk cId="3375742302" sldId="302"/>
            <ac:spMk id="22" creationId="{00000000-0000-0000-0000-000000000000}"/>
          </ac:spMkLst>
        </pc:spChg>
        <pc:spChg chg="mod">
          <ac:chgData name="Stewart Gale" userId="3647ddd2-6040-41ae-a96d-232c23482af8" providerId="ADAL" clId="{73B1DE79-1200-4D80-B619-1101B908A0D1}" dt="2024-04-22T10:03:12.527" v="108" actId="1076"/>
          <ac:spMkLst>
            <pc:docMk/>
            <pc:sldMk cId="3375742302" sldId="302"/>
            <ac:spMk id="23" creationId="{00000000-0000-0000-0000-000000000000}"/>
          </ac:spMkLst>
        </pc:spChg>
        <pc:spChg chg="mod">
          <ac:chgData name="Stewart Gale" userId="3647ddd2-6040-41ae-a96d-232c23482af8" providerId="ADAL" clId="{73B1DE79-1200-4D80-B619-1101B908A0D1}" dt="2024-04-22T10:07:18.241" v="170" actId="14100"/>
          <ac:spMkLst>
            <pc:docMk/>
            <pc:sldMk cId="3375742302" sldId="302"/>
            <ac:spMk id="24" creationId="{00000000-0000-0000-0000-000000000000}"/>
          </ac:spMkLst>
        </pc:spChg>
        <pc:spChg chg="add del mod">
          <ac:chgData name="Stewart Gale" userId="3647ddd2-6040-41ae-a96d-232c23482af8" providerId="ADAL" clId="{73B1DE79-1200-4D80-B619-1101B908A0D1}" dt="2024-04-22T10:03:36.618" v="113" actId="113"/>
          <ac:spMkLst>
            <pc:docMk/>
            <pc:sldMk cId="3375742302" sldId="302"/>
            <ac:spMk id="26" creationId="{FAF81A8A-19CF-447F-B05D-2D1E82B1DD7B}"/>
          </ac:spMkLst>
        </pc:spChg>
        <pc:spChg chg="mod">
          <ac:chgData name="Stewart Gale" userId="3647ddd2-6040-41ae-a96d-232c23482af8" providerId="ADAL" clId="{73B1DE79-1200-4D80-B619-1101B908A0D1}" dt="2024-04-22T10:03:39.606" v="115" actId="113"/>
          <ac:spMkLst>
            <pc:docMk/>
            <pc:sldMk cId="3375742302" sldId="302"/>
            <ac:spMk id="27" creationId="{6F84E752-2393-42DF-8603-5AF3DE4EA630}"/>
          </ac:spMkLst>
        </pc:spChg>
        <pc:spChg chg="add del mod">
          <ac:chgData name="Stewart Gale" userId="3647ddd2-6040-41ae-a96d-232c23482af8" providerId="ADAL" clId="{73B1DE79-1200-4D80-B619-1101B908A0D1}" dt="2024-04-22T10:03:27.781" v="111" actId="1076"/>
          <ac:spMkLst>
            <pc:docMk/>
            <pc:sldMk cId="3375742302" sldId="302"/>
            <ac:spMk id="28" creationId="{8E77787D-817F-420E-BD7D-0DD40F3DF0A7}"/>
          </ac:spMkLst>
        </pc:spChg>
      </pc:sldChg>
      <pc:sldChg chg="addSp modSp add mod modAnim">
        <pc:chgData name="Stewart Gale" userId="3647ddd2-6040-41ae-a96d-232c23482af8" providerId="ADAL" clId="{73B1DE79-1200-4D80-B619-1101B908A0D1}" dt="2024-04-22T10:35:03.103" v="864" actId="207"/>
        <pc:sldMkLst>
          <pc:docMk/>
          <pc:sldMk cId="221634087" sldId="303"/>
        </pc:sldMkLst>
        <pc:spChg chg="mod">
          <ac:chgData name="Stewart Gale" userId="3647ddd2-6040-41ae-a96d-232c23482af8" providerId="ADAL" clId="{73B1DE79-1200-4D80-B619-1101B908A0D1}" dt="2024-04-22T10:07:40.860" v="176" actId="113"/>
          <ac:spMkLst>
            <pc:docMk/>
            <pc:sldMk cId="221634087" sldId="303"/>
            <ac:spMk id="2" creationId="{00000000-0000-0000-0000-000000000000}"/>
          </ac:spMkLst>
        </pc:spChg>
        <pc:spChg chg="mod">
          <ac:chgData name="Stewart Gale" userId="3647ddd2-6040-41ae-a96d-232c23482af8" providerId="ADAL" clId="{73B1DE79-1200-4D80-B619-1101B908A0D1}" dt="2024-04-22T10:07:45.602" v="177" actId="207"/>
          <ac:spMkLst>
            <pc:docMk/>
            <pc:sldMk cId="221634087" sldId="303"/>
            <ac:spMk id="3" creationId="{00000000-0000-0000-0000-000000000000}"/>
          </ac:spMkLst>
        </pc:spChg>
        <pc:spChg chg="add mod">
          <ac:chgData name="Stewart Gale" userId="3647ddd2-6040-41ae-a96d-232c23482af8" providerId="ADAL" clId="{73B1DE79-1200-4D80-B619-1101B908A0D1}" dt="2024-04-22T10:08:33.328" v="181"/>
          <ac:spMkLst>
            <pc:docMk/>
            <pc:sldMk cId="221634087" sldId="303"/>
            <ac:spMk id="7" creationId="{0B5F8085-9CFC-BFCC-C3C7-05305756CB79}"/>
          </ac:spMkLst>
        </pc:spChg>
        <pc:spChg chg="mod">
          <ac:chgData name="Stewart Gale" userId="3647ddd2-6040-41ae-a96d-232c23482af8" providerId="ADAL" clId="{73B1DE79-1200-4D80-B619-1101B908A0D1}" dt="2024-04-22T10:07:54.749" v="178" actId="207"/>
          <ac:spMkLst>
            <pc:docMk/>
            <pc:sldMk cId="221634087" sldId="303"/>
            <ac:spMk id="16" creationId="{6DD215F0-10E8-4581-594E-AAB9ACAED3DE}"/>
          </ac:spMkLst>
        </pc:spChg>
        <pc:spChg chg="mod">
          <ac:chgData name="Stewart Gale" userId="3647ddd2-6040-41ae-a96d-232c23482af8" providerId="ADAL" clId="{73B1DE79-1200-4D80-B619-1101B908A0D1}" dt="2024-04-22T10:35:03.103" v="864" actId="207"/>
          <ac:spMkLst>
            <pc:docMk/>
            <pc:sldMk cId="221634087" sldId="303"/>
            <ac:spMk id="21" creationId="{FD567B2F-7B04-1CEB-B708-539787E85889}"/>
          </ac:spMkLst>
        </pc:spChg>
        <pc:spChg chg="mod">
          <ac:chgData name="Stewart Gale" userId="3647ddd2-6040-41ae-a96d-232c23482af8" providerId="ADAL" clId="{73B1DE79-1200-4D80-B619-1101B908A0D1}" dt="2024-04-22T10:35:03.103" v="864" actId="207"/>
          <ac:spMkLst>
            <pc:docMk/>
            <pc:sldMk cId="221634087" sldId="303"/>
            <ac:spMk id="25" creationId="{637B7BB8-5C1D-8924-0F79-27EB3AFAE475}"/>
          </ac:spMkLst>
        </pc:spChg>
        <pc:spChg chg="mod">
          <ac:chgData name="Stewart Gale" userId="3647ddd2-6040-41ae-a96d-232c23482af8" providerId="ADAL" clId="{73B1DE79-1200-4D80-B619-1101B908A0D1}" dt="2024-04-22T10:35:03.103" v="864" actId="207"/>
          <ac:spMkLst>
            <pc:docMk/>
            <pc:sldMk cId="221634087" sldId="303"/>
            <ac:spMk id="29" creationId="{5D7C3F50-9A09-1489-3DB4-61ADB3E977E5}"/>
          </ac:spMkLst>
        </pc:spChg>
        <pc:spChg chg="mod">
          <ac:chgData name="Stewart Gale" userId="3647ddd2-6040-41ae-a96d-232c23482af8" providerId="ADAL" clId="{73B1DE79-1200-4D80-B619-1101B908A0D1}" dt="2024-04-22T10:35:03.103" v="864" actId="207"/>
          <ac:spMkLst>
            <pc:docMk/>
            <pc:sldMk cId="221634087" sldId="303"/>
            <ac:spMk id="30" creationId="{5A8EADD4-4A54-971F-F814-C83A2AAF9806}"/>
          </ac:spMkLst>
        </pc:spChg>
        <pc:spChg chg="mod">
          <ac:chgData name="Stewart Gale" userId="3647ddd2-6040-41ae-a96d-232c23482af8" providerId="ADAL" clId="{73B1DE79-1200-4D80-B619-1101B908A0D1}" dt="2024-04-22T10:35:03.103" v="864" actId="207"/>
          <ac:spMkLst>
            <pc:docMk/>
            <pc:sldMk cId="221634087" sldId="303"/>
            <ac:spMk id="31" creationId="{84F5A1E1-5294-1CE9-8B49-35F7B51EF28F}"/>
          </ac:spMkLst>
        </pc:spChg>
        <pc:spChg chg="mod">
          <ac:chgData name="Stewart Gale" userId="3647ddd2-6040-41ae-a96d-232c23482af8" providerId="ADAL" clId="{73B1DE79-1200-4D80-B619-1101B908A0D1}" dt="2024-04-22T10:35:03.103" v="864" actId="207"/>
          <ac:spMkLst>
            <pc:docMk/>
            <pc:sldMk cId="221634087" sldId="303"/>
            <ac:spMk id="32" creationId="{673DC979-6D65-0E40-78ED-040DD9DDB326}"/>
          </ac:spMkLst>
        </pc:spChg>
        <pc:spChg chg="mod">
          <ac:chgData name="Stewart Gale" userId="3647ddd2-6040-41ae-a96d-232c23482af8" providerId="ADAL" clId="{73B1DE79-1200-4D80-B619-1101B908A0D1}" dt="2024-04-22T10:35:03.103" v="864" actId="207"/>
          <ac:spMkLst>
            <pc:docMk/>
            <pc:sldMk cId="221634087" sldId="303"/>
            <ac:spMk id="33" creationId="{5DBFCBBF-D331-52DB-1F4D-3D5DC5963FAD}"/>
          </ac:spMkLst>
        </pc:spChg>
        <pc:spChg chg="mod">
          <ac:chgData name="Stewart Gale" userId="3647ddd2-6040-41ae-a96d-232c23482af8" providerId="ADAL" clId="{73B1DE79-1200-4D80-B619-1101B908A0D1}" dt="2024-04-22T10:07:54.749" v="178" actId="207"/>
          <ac:spMkLst>
            <pc:docMk/>
            <pc:sldMk cId="221634087" sldId="303"/>
            <ac:spMk id="35" creationId="{4AA794FC-79ED-A4E9-1F0F-2C7DF6D17930}"/>
          </ac:spMkLst>
        </pc:spChg>
      </pc:sldChg>
      <pc:sldChg chg="modSp add mod">
        <pc:chgData name="Stewart Gale" userId="3647ddd2-6040-41ae-a96d-232c23482af8" providerId="ADAL" clId="{73B1DE79-1200-4D80-B619-1101B908A0D1}" dt="2024-04-22T10:10:47.724" v="215" actId="1076"/>
        <pc:sldMkLst>
          <pc:docMk/>
          <pc:sldMk cId="3908911099" sldId="304"/>
        </pc:sldMkLst>
        <pc:spChg chg="mod">
          <ac:chgData name="Stewart Gale" userId="3647ddd2-6040-41ae-a96d-232c23482af8" providerId="ADAL" clId="{73B1DE79-1200-4D80-B619-1101B908A0D1}" dt="2024-04-22T10:10:47.724" v="215" actId="1076"/>
          <ac:spMkLst>
            <pc:docMk/>
            <pc:sldMk cId="3908911099" sldId="304"/>
            <ac:spMk id="18" creationId="{A581E5AA-4EB7-43AF-B313-B01785098FFD}"/>
          </ac:spMkLst>
        </pc:spChg>
        <pc:spChg chg="mod">
          <ac:chgData name="Stewart Gale" userId="3647ddd2-6040-41ae-a96d-232c23482af8" providerId="ADAL" clId="{73B1DE79-1200-4D80-B619-1101B908A0D1}" dt="2024-04-22T10:10:12.769" v="208" actId="1076"/>
          <ac:spMkLst>
            <pc:docMk/>
            <pc:sldMk cId="3908911099" sldId="304"/>
            <ac:spMk id="26" creationId="{FAF81A8A-19CF-447F-B05D-2D1E82B1DD7B}"/>
          </ac:spMkLst>
        </pc:spChg>
        <pc:spChg chg="mod">
          <ac:chgData name="Stewart Gale" userId="3647ddd2-6040-41ae-a96d-232c23482af8" providerId="ADAL" clId="{73B1DE79-1200-4D80-B619-1101B908A0D1}" dt="2024-04-22T10:10:20.472" v="209" actId="1076"/>
          <ac:spMkLst>
            <pc:docMk/>
            <pc:sldMk cId="3908911099" sldId="304"/>
            <ac:spMk id="27" creationId="{6F84E752-2393-42DF-8603-5AF3DE4EA630}"/>
          </ac:spMkLst>
        </pc:spChg>
        <pc:spChg chg="mod">
          <ac:chgData name="Stewart Gale" userId="3647ddd2-6040-41ae-a96d-232c23482af8" providerId="ADAL" clId="{73B1DE79-1200-4D80-B619-1101B908A0D1}" dt="2024-04-22T10:10:42.017" v="213" actId="14100"/>
          <ac:spMkLst>
            <pc:docMk/>
            <pc:sldMk cId="3908911099" sldId="304"/>
            <ac:spMk id="28" creationId="{8E77787D-817F-420E-BD7D-0DD40F3DF0A7}"/>
          </ac:spMkLst>
        </pc:spChg>
      </pc:sldChg>
      <pc:sldChg chg="addSp delSp modSp new mod">
        <pc:chgData name="Stewart Gale" userId="3647ddd2-6040-41ae-a96d-232c23482af8" providerId="ADAL" clId="{73B1DE79-1200-4D80-B619-1101B908A0D1}" dt="2024-04-22T10:20:39.766" v="673" actId="1076"/>
        <pc:sldMkLst>
          <pc:docMk/>
          <pc:sldMk cId="3933586406" sldId="305"/>
        </pc:sldMkLst>
        <pc:spChg chg="del mod">
          <ac:chgData name="Stewart Gale" userId="3647ddd2-6040-41ae-a96d-232c23482af8" providerId="ADAL" clId="{73B1DE79-1200-4D80-B619-1101B908A0D1}" dt="2024-04-22T10:11:08.589" v="220" actId="478"/>
          <ac:spMkLst>
            <pc:docMk/>
            <pc:sldMk cId="3933586406" sldId="305"/>
            <ac:spMk id="2" creationId="{DBF256A0-D6FC-4FF3-9B08-FA83F13CD20C}"/>
          </ac:spMkLst>
        </pc:spChg>
        <pc:spChg chg="del mod">
          <ac:chgData name="Stewart Gale" userId="3647ddd2-6040-41ae-a96d-232c23482af8" providerId="ADAL" clId="{73B1DE79-1200-4D80-B619-1101B908A0D1}" dt="2024-04-22T10:11:08.589" v="220" actId="478"/>
          <ac:spMkLst>
            <pc:docMk/>
            <pc:sldMk cId="3933586406" sldId="305"/>
            <ac:spMk id="3" creationId="{232F3C11-788B-435C-269D-7F8B8AE3C33B}"/>
          </ac:spMkLst>
        </pc:spChg>
        <pc:spChg chg="add mod">
          <ac:chgData name="Stewart Gale" userId="3647ddd2-6040-41ae-a96d-232c23482af8" providerId="ADAL" clId="{73B1DE79-1200-4D80-B619-1101B908A0D1}" dt="2024-04-22T10:17:47.421" v="647" actId="1076"/>
          <ac:spMkLst>
            <pc:docMk/>
            <pc:sldMk cId="3933586406" sldId="305"/>
            <ac:spMk id="4" creationId="{D4A2A5B2-728C-DD67-C0E7-400A4F00BD05}"/>
          </ac:spMkLst>
        </pc:spChg>
        <pc:spChg chg="add mod">
          <ac:chgData name="Stewart Gale" userId="3647ddd2-6040-41ae-a96d-232c23482af8" providerId="ADAL" clId="{73B1DE79-1200-4D80-B619-1101B908A0D1}" dt="2024-04-22T10:18:11.770" v="653" actId="1076"/>
          <ac:spMkLst>
            <pc:docMk/>
            <pc:sldMk cId="3933586406" sldId="305"/>
            <ac:spMk id="5" creationId="{90CFB9FA-A97B-974C-160F-ACF88488262F}"/>
          </ac:spMkLst>
        </pc:spChg>
        <pc:spChg chg="add mod">
          <ac:chgData name="Stewart Gale" userId="3647ddd2-6040-41ae-a96d-232c23482af8" providerId="ADAL" clId="{73B1DE79-1200-4D80-B619-1101B908A0D1}" dt="2024-04-22T10:17:02.746" v="644" actId="2711"/>
          <ac:spMkLst>
            <pc:docMk/>
            <pc:sldMk cId="3933586406" sldId="305"/>
            <ac:spMk id="6" creationId="{A10D3018-B935-478A-5121-FA104278FFF3}"/>
          </ac:spMkLst>
        </pc:spChg>
        <pc:spChg chg="add del mod">
          <ac:chgData name="Stewart Gale" userId="3647ddd2-6040-41ae-a96d-232c23482af8" providerId="ADAL" clId="{73B1DE79-1200-4D80-B619-1101B908A0D1}" dt="2024-04-22T10:18:38.805" v="655" actId="478"/>
          <ac:spMkLst>
            <pc:docMk/>
            <pc:sldMk cId="3933586406" sldId="305"/>
            <ac:spMk id="7" creationId="{1759F61B-E3AC-B117-E57D-C0DF734EE3E6}"/>
          </ac:spMkLst>
        </pc:spChg>
        <pc:picChg chg="add mod">
          <ac:chgData name="Stewart Gale" userId="3647ddd2-6040-41ae-a96d-232c23482af8" providerId="ADAL" clId="{73B1DE79-1200-4D80-B619-1101B908A0D1}" dt="2024-04-22T10:20:32.421" v="672" actId="1076"/>
          <ac:picMkLst>
            <pc:docMk/>
            <pc:sldMk cId="3933586406" sldId="305"/>
            <ac:picMk id="8" creationId="{584B740A-60C8-15C2-351E-87269EB8645C}"/>
          </ac:picMkLst>
        </pc:picChg>
        <pc:picChg chg="add mod">
          <ac:chgData name="Stewart Gale" userId="3647ddd2-6040-41ae-a96d-232c23482af8" providerId="ADAL" clId="{73B1DE79-1200-4D80-B619-1101B908A0D1}" dt="2024-04-22T10:20:39.766" v="673" actId="1076"/>
          <ac:picMkLst>
            <pc:docMk/>
            <pc:sldMk cId="3933586406" sldId="305"/>
            <ac:picMk id="1026" creationId="{4D0D03C5-E6CC-AA13-32AA-CE62EBFB683C}"/>
          </ac:picMkLst>
        </pc:picChg>
        <pc:picChg chg="add mod">
          <ac:chgData name="Stewart Gale" userId="3647ddd2-6040-41ae-a96d-232c23482af8" providerId="ADAL" clId="{73B1DE79-1200-4D80-B619-1101B908A0D1}" dt="2024-04-22T10:20:24.676" v="670" actId="1076"/>
          <ac:picMkLst>
            <pc:docMk/>
            <pc:sldMk cId="3933586406" sldId="305"/>
            <ac:picMk id="1028" creationId="{CEF293BF-2C6D-9F0A-8634-EB42879AEF24}"/>
          </ac:picMkLst>
        </pc:picChg>
        <pc:picChg chg="add del">
          <ac:chgData name="Stewart Gale" userId="3647ddd2-6040-41ae-a96d-232c23482af8" providerId="ADAL" clId="{73B1DE79-1200-4D80-B619-1101B908A0D1}" dt="2024-04-22T10:20:01.976" v="663" actId="478"/>
          <ac:picMkLst>
            <pc:docMk/>
            <pc:sldMk cId="3933586406" sldId="305"/>
            <ac:picMk id="1030" creationId="{9E6D043D-A79D-0F44-7D61-679F619ACB83}"/>
          </ac:picMkLst>
        </pc:picChg>
        <pc:picChg chg="add del mod">
          <ac:chgData name="Stewart Gale" userId="3647ddd2-6040-41ae-a96d-232c23482af8" providerId="ADAL" clId="{73B1DE79-1200-4D80-B619-1101B908A0D1}" dt="2024-04-22T10:20:12.011" v="666" actId="478"/>
          <ac:picMkLst>
            <pc:docMk/>
            <pc:sldMk cId="3933586406" sldId="305"/>
            <ac:picMk id="1032" creationId="{BDC1D114-6FA0-0CF6-0635-9AADD30FDEEA}"/>
          </ac:picMkLst>
        </pc:picChg>
        <pc:picChg chg="add del mod">
          <ac:chgData name="Stewart Gale" userId="3647ddd2-6040-41ae-a96d-232c23482af8" providerId="ADAL" clId="{73B1DE79-1200-4D80-B619-1101B908A0D1}" dt="2024-04-22T10:20:22.822" v="669" actId="478"/>
          <ac:picMkLst>
            <pc:docMk/>
            <pc:sldMk cId="3933586406" sldId="305"/>
            <ac:picMk id="1034" creationId="{A2674565-9C41-F0E5-B8C3-FBEA7CF0DF59}"/>
          </ac:picMkLst>
        </pc:picChg>
      </pc:sldChg>
      <pc:sldChg chg="modSp add mod modAnim">
        <pc:chgData name="Stewart Gale" userId="3647ddd2-6040-41ae-a96d-232c23482af8" providerId="ADAL" clId="{73B1DE79-1200-4D80-B619-1101B908A0D1}" dt="2024-04-22T10:36:11.309" v="866"/>
        <pc:sldMkLst>
          <pc:docMk/>
          <pc:sldMk cId="686296940" sldId="306"/>
        </pc:sldMkLst>
        <pc:spChg chg="mod">
          <ac:chgData name="Stewart Gale" userId="3647ddd2-6040-41ae-a96d-232c23482af8" providerId="ADAL" clId="{73B1DE79-1200-4D80-B619-1101B908A0D1}" dt="2024-04-22T10:24:20.084" v="723" actId="113"/>
          <ac:spMkLst>
            <pc:docMk/>
            <pc:sldMk cId="686296940" sldId="306"/>
            <ac:spMk id="3" creationId="{00000000-0000-0000-0000-000000000000}"/>
          </ac:spMkLst>
        </pc:spChg>
        <pc:spChg chg="mod">
          <ac:chgData name="Stewart Gale" userId="3647ddd2-6040-41ae-a96d-232c23482af8" providerId="ADAL" clId="{73B1DE79-1200-4D80-B619-1101B908A0D1}" dt="2024-04-22T10:24:32.174" v="724" actId="20577"/>
          <ac:spMkLst>
            <pc:docMk/>
            <pc:sldMk cId="686296940" sldId="306"/>
            <ac:spMk id="21" creationId="{6522B9B5-5935-438B-8854-EBA21ECFC546}"/>
          </ac:spMkLst>
        </pc:spChg>
        <pc:picChg chg="mod">
          <ac:chgData name="Stewart Gale" userId="3647ddd2-6040-41ae-a96d-232c23482af8" providerId="ADAL" clId="{73B1DE79-1200-4D80-B619-1101B908A0D1}" dt="2024-04-22T10:25:23.297" v="732" actId="1076"/>
          <ac:picMkLst>
            <pc:docMk/>
            <pc:sldMk cId="686296940" sldId="306"/>
            <ac:picMk id="27" creationId="{AB66FE6C-C3CC-FF7F-E95B-AAA245503F04}"/>
          </ac:picMkLst>
        </pc:picChg>
      </pc:sldChg>
      <pc:sldChg chg="delSp modSp add del mod ord delAnim">
        <pc:chgData name="Stewart Gale" userId="3647ddd2-6040-41ae-a96d-232c23482af8" providerId="ADAL" clId="{73B1DE79-1200-4D80-B619-1101B908A0D1}" dt="2024-04-22T10:36:25.324" v="867" actId="47"/>
        <pc:sldMkLst>
          <pc:docMk/>
          <pc:sldMk cId="301153225" sldId="307"/>
        </pc:sldMkLst>
        <pc:spChg chg="mod">
          <ac:chgData name="Stewart Gale" userId="3647ddd2-6040-41ae-a96d-232c23482af8" providerId="ADAL" clId="{73B1DE79-1200-4D80-B619-1101B908A0D1}" dt="2024-04-22T10:26:12.827" v="755" actId="1076"/>
          <ac:spMkLst>
            <pc:docMk/>
            <pc:sldMk cId="301153225" sldId="307"/>
            <ac:spMk id="11" creationId="{F46DDF4C-FBC6-4CE2-AE4B-507EF84DB9D6}"/>
          </ac:spMkLst>
        </pc:spChg>
        <pc:spChg chg="del">
          <ac:chgData name="Stewart Gale" userId="3647ddd2-6040-41ae-a96d-232c23482af8" providerId="ADAL" clId="{73B1DE79-1200-4D80-B619-1101B908A0D1}" dt="2024-04-22T10:25:16.747" v="731" actId="478"/>
          <ac:spMkLst>
            <pc:docMk/>
            <pc:sldMk cId="301153225" sldId="307"/>
            <ac:spMk id="12" creationId="{DAF9B228-E5A2-480E-A873-E8626C4A1EEF}"/>
          </ac:spMkLst>
        </pc:spChg>
        <pc:spChg chg="del">
          <ac:chgData name="Stewart Gale" userId="3647ddd2-6040-41ae-a96d-232c23482af8" providerId="ADAL" clId="{73B1DE79-1200-4D80-B619-1101B908A0D1}" dt="2024-04-22T10:25:16.747" v="731" actId="478"/>
          <ac:spMkLst>
            <pc:docMk/>
            <pc:sldMk cId="301153225" sldId="307"/>
            <ac:spMk id="13" creationId="{408D2A63-53BD-47D5-8BBF-2E6F8EA4C07B}"/>
          </ac:spMkLst>
        </pc:spChg>
        <pc:spChg chg="del">
          <ac:chgData name="Stewart Gale" userId="3647ddd2-6040-41ae-a96d-232c23482af8" providerId="ADAL" clId="{73B1DE79-1200-4D80-B619-1101B908A0D1}" dt="2024-04-22T10:25:16.747" v="731" actId="478"/>
          <ac:spMkLst>
            <pc:docMk/>
            <pc:sldMk cId="301153225" sldId="307"/>
            <ac:spMk id="14" creationId="{B7FF1CFD-DBE9-4340-BAA8-33ABC494FE1F}"/>
          </ac:spMkLst>
        </pc:spChg>
      </pc:sldChg>
      <pc:sldChg chg="addSp delSp modSp add mod delAnim modAnim">
        <pc:chgData name="Stewart Gale" userId="3647ddd2-6040-41ae-a96d-232c23482af8" providerId="ADAL" clId="{73B1DE79-1200-4D80-B619-1101B908A0D1}" dt="2024-04-22T10:28:28" v="789"/>
        <pc:sldMkLst>
          <pc:docMk/>
          <pc:sldMk cId="1070966240" sldId="308"/>
        </pc:sldMkLst>
        <pc:spChg chg="del mod">
          <ac:chgData name="Stewart Gale" userId="3647ddd2-6040-41ae-a96d-232c23482af8" providerId="ADAL" clId="{73B1DE79-1200-4D80-B619-1101B908A0D1}" dt="2024-04-22T10:26:35.152" v="758" actId="478"/>
          <ac:spMkLst>
            <pc:docMk/>
            <pc:sldMk cId="1070966240" sldId="308"/>
            <ac:spMk id="13" creationId="{408D2A63-53BD-47D5-8BBF-2E6F8EA4C07B}"/>
          </ac:spMkLst>
        </pc:spChg>
        <pc:spChg chg="del mod">
          <ac:chgData name="Stewart Gale" userId="3647ddd2-6040-41ae-a96d-232c23482af8" providerId="ADAL" clId="{73B1DE79-1200-4D80-B619-1101B908A0D1}" dt="2024-04-22T10:26:35.152" v="758" actId="478"/>
          <ac:spMkLst>
            <pc:docMk/>
            <pc:sldMk cId="1070966240" sldId="308"/>
            <ac:spMk id="14" creationId="{B7FF1CFD-DBE9-4340-BAA8-33ABC494FE1F}"/>
          </ac:spMkLst>
        </pc:spChg>
        <pc:picChg chg="add mod">
          <ac:chgData name="Stewart Gale" userId="3647ddd2-6040-41ae-a96d-232c23482af8" providerId="ADAL" clId="{73B1DE79-1200-4D80-B619-1101B908A0D1}" dt="2024-04-22T10:26:53.538" v="763" actId="1076"/>
          <ac:picMkLst>
            <pc:docMk/>
            <pc:sldMk cId="1070966240" sldId="308"/>
            <ac:picMk id="5" creationId="{C03941F8-3F0C-D922-ABAA-76636C6E0C42}"/>
          </ac:picMkLst>
        </pc:picChg>
        <pc:picChg chg="add mod">
          <ac:chgData name="Stewart Gale" userId="3647ddd2-6040-41ae-a96d-232c23482af8" providerId="ADAL" clId="{73B1DE79-1200-4D80-B619-1101B908A0D1}" dt="2024-04-22T10:26:57.572" v="765" actId="1076"/>
          <ac:picMkLst>
            <pc:docMk/>
            <pc:sldMk cId="1070966240" sldId="308"/>
            <ac:picMk id="8" creationId="{2AE39E66-6088-B0ED-3EC7-DFDDEB511CD1}"/>
          </ac:picMkLst>
        </pc:picChg>
        <pc:picChg chg="add mod">
          <ac:chgData name="Stewart Gale" userId="3647ddd2-6040-41ae-a96d-232c23482af8" providerId="ADAL" clId="{73B1DE79-1200-4D80-B619-1101B908A0D1}" dt="2024-04-22T10:27:03.257" v="768" actId="1076"/>
          <ac:picMkLst>
            <pc:docMk/>
            <pc:sldMk cId="1070966240" sldId="308"/>
            <ac:picMk id="15" creationId="{39A5E4AB-447D-0E64-F41A-86DC60284942}"/>
          </ac:picMkLst>
        </pc:picChg>
        <pc:picChg chg="add mod">
          <ac:chgData name="Stewart Gale" userId="3647ddd2-6040-41ae-a96d-232c23482af8" providerId="ADAL" clId="{73B1DE79-1200-4D80-B619-1101B908A0D1}" dt="2024-04-22T10:27:08.088" v="770" actId="1076"/>
          <ac:picMkLst>
            <pc:docMk/>
            <pc:sldMk cId="1070966240" sldId="308"/>
            <ac:picMk id="16" creationId="{2EED1D3C-0CD4-171F-B222-6A8687FD5650}"/>
          </ac:picMkLst>
        </pc:picChg>
        <pc:picChg chg="add mod">
          <ac:chgData name="Stewart Gale" userId="3647ddd2-6040-41ae-a96d-232c23482af8" providerId="ADAL" clId="{73B1DE79-1200-4D80-B619-1101B908A0D1}" dt="2024-04-22T10:27:12.467" v="772" actId="1076"/>
          <ac:picMkLst>
            <pc:docMk/>
            <pc:sldMk cId="1070966240" sldId="308"/>
            <ac:picMk id="17" creationId="{EC3F2D35-4025-6463-1925-1A94D0F02F25}"/>
          </ac:picMkLst>
        </pc:picChg>
        <pc:picChg chg="add mod">
          <ac:chgData name="Stewart Gale" userId="3647ddd2-6040-41ae-a96d-232c23482af8" providerId="ADAL" clId="{73B1DE79-1200-4D80-B619-1101B908A0D1}" dt="2024-04-22T10:27:16.468" v="774" actId="1076"/>
          <ac:picMkLst>
            <pc:docMk/>
            <pc:sldMk cId="1070966240" sldId="308"/>
            <ac:picMk id="18" creationId="{2AC78E46-6F95-455C-809A-E362BB558317}"/>
          </ac:picMkLst>
        </pc:picChg>
        <pc:picChg chg="add mod">
          <ac:chgData name="Stewart Gale" userId="3647ddd2-6040-41ae-a96d-232c23482af8" providerId="ADAL" clId="{73B1DE79-1200-4D80-B619-1101B908A0D1}" dt="2024-04-22T10:27:33.968" v="776" actId="1076"/>
          <ac:picMkLst>
            <pc:docMk/>
            <pc:sldMk cId="1070966240" sldId="308"/>
            <ac:picMk id="19" creationId="{181D7BF0-FC9D-3BD9-468A-DC38D32D43BA}"/>
          </ac:picMkLst>
        </pc:picChg>
        <pc:picChg chg="add mod">
          <ac:chgData name="Stewart Gale" userId="3647ddd2-6040-41ae-a96d-232c23482af8" providerId="ADAL" clId="{73B1DE79-1200-4D80-B619-1101B908A0D1}" dt="2024-04-22T10:27:38.529" v="778" actId="1076"/>
          <ac:picMkLst>
            <pc:docMk/>
            <pc:sldMk cId="1070966240" sldId="308"/>
            <ac:picMk id="20" creationId="{8A0F1208-DBF1-6F5E-37F1-1EA028839E7F}"/>
          </ac:picMkLst>
        </pc:picChg>
        <pc:picChg chg="add mod">
          <ac:chgData name="Stewart Gale" userId="3647ddd2-6040-41ae-a96d-232c23482af8" providerId="ADAL" clId="{73B1DE79-1200-4D80-B619-1101B908A0D1}" dt="2024-04-22T10:28:07.921" v="785" actId="1076"/>
          <ac:picMkLst>
            <pc:docMk/>
            <pc:sldMk cId="1070966240" sldId="308"/>
            <ac:picMk id="21" creationId="{F2A33CF6-2045-338A-3225-D2FBD1C98176}"/>
          </ac:picMkLst>
        </pc:picChg>
        <pc:picChg chg="add mod">
          <ac:chgData name="Stewart Gale" userId="3647ddd2-6040-41ae-a96d-232c23482af8" providerId="ADAL" clId="{73B1DE79-1200-4D80-B619-1101B908A0D1}" dt="2024-04-22T10:28:10.767" v="786" actId="1076"/>
          <ac:picMkLst>
            <pc:docMk/>
            <pc:sldMk cId="1070966240" sldId="308"/>
            <ac:picMk id="22" creationId="{31A380E8-5EC4-3BCC-5CEF-75DBDF7A77DB}"/>
          </ac:picMkLst>
        </pc:picChg>
        <pc:picChg chg="add mod">
          <ac:chgData name="Stewart Gale" userId="3647ddd2-6040-41ae-a96d-232c23482af8" providerId="ADAL" clId="{73B1DE79-1200-4D80-B619-1101B908A0D1}" dt="2024-04-22T10:28:04.808" v="784" actId="1076"/>
          <ac:picMkLst>
            <pc:docMk/>
            <pc:sldMk cId="1070966240" sldId="308"/>
            <ac:picMk id="23" creationId="{F8D4192C-1BB4-CAD7-FD81-1902198A70FA}"/>
          </ac:picMkLst>
        </pc:picChg>
        <pc:picChg chg="add mod">
          <ac:chgData name="Stewart Gale" userId="3647ddd2-6040-41ae-a96d-232c23482af8" providerId="ADAL" clId="{73B1DE79-1200-4D80-B619-1101B908A0D1}" dt="2024-04-22T10:28:17.378" v="788" actId="1076"/>
          <ac:picMkLst>
            <pc:docMk/>
            <pc:sldMk cId="1070966240" sldId="308"/>
            <ac:picMk id="24" creationId="{34B2727C-F349-4076-A139-FBDBA2CBD660}"/>
          </ac:picMkLst>
        </pc:picChg>
      </pc:sldChg>
      <pc:sldChg chg="addSp delSp modSp add mod delAnim modAnim">
        <pc:chgData name="Stewart Gale" userId="3647ddd2-6040-41ae-a96d-232c23482af8" providerId="ADAL" clId="{73B1DE79-1200-4D80-B619-1101B908A0D1}" dt="2024-04-22T10:30:49.313" v="821"/>
        <pc:sldMkLst>
          <pc:docMk/>
          <pc:sldMk cId="3463782908" sldId="309"/>
        </pc:sldMkLst>
        <pc:spChg chg="del">
          <ac:chgData name="Stewart Gale" userId="3647ddd2-6040-41ae-a96d-232c23482af8" providerId="ADAL" clId="{73B1DE79-1200-4D80-B619-1101B908A0D1}" dt="2024-04-22T10:28:39.289" v="791" actId="478"/>
          <ac:spMkLst>
            <pc:docMk/>
            <pc:sldMk cId="3463782908" sldId="309"/>
            <ac:spMk id="14" creationId="{B7FF1CFD-DBE9-4340-BAA8-33ABC494FE1F}"/>
          </ac:spMkLst>
        </pc:spChg>
        <pc:picChg chg="add mod">
          <ac:chgData name="Stewart Gale" userId="3647ddd2-6040-41ae-a96d-232c23482af8" providerId="ADAL" clId="{73B1DE79-1200-4D80-B619-1101B908A0D1}" dt="2024-04-22T10:29:18.843" v="800" actId="1076"/>
          <ac:picMkLst>
            <pc:docMk/>
            <pc:sldMk cId="3463782908" sldId="309"/>
            <ac:picMk id="5" creationId="{80E17A9D-9294-B6FD-2B65-A8BAA0701CEB}"/>
          </ac:picMkLst>
        </pc:picChg>
        <pc:picChg chg="add mod">
          <ac:chgData name="Stewart Gale" userId="3647ddd2-6040-41ae-a96d-232c23482af8" providerId="ADAL" clId="{73B1DE79-1200-4D80-B619-1101B908A0D1}" dt="2024-04-22T10:29:21.183" v="801" actId="1076"/>
          <ac:picMkLst>
            <pc:docMk/>
            <pc:sldMk cId="3463782908" sldId="309"/>
            <ac:picMk id="8" creationId="{4F0A9116-38C0-2FAA-EBDE-C6E9D34FBD9B}"/>
          </ac:picMkLst>
        </pc:picChg>
        <pc:picChg chg="add mod">
          <ac:chgData name="Stewart Gale" userId="3647ddd2-6040-41ae-a96d-232c23482af8" providerId="ADAL" clId="{73B1DE79-1200-4D80-B619-1101B908A0D1}" dt="2024-04-22T10:29:24.798" v="802" actId="1076"/>
          <ac:picMkLst>
            <pc:docMk/>
            <pc:sldMk cId="3463782908" sldId="309"/>
            <ac:picMk id="15" creationId="{2FD8ED91-2F93-D5C0-8C77-C9C3856AB503}"/>
          </ac:picMkLst>
        </pc:picChg>
        <pc:picChg chg="add mod">
          <ac:chgData name="Stewart Gale" userId="3647ddd2-6040-41ae-a96d-232c23482af8" providerId="ADAL" clId="{73B1DE79-1200-4D80-B619-1101B908A0D1}" dt="2024-04-22T10:29:16.328" v="799" actId="1076"/>
          <ac:picMkLst>
            <pc:docMk/>
            <pc:sldMk cId="3463782908" sldId="309"/>
            <ac:picMk id="16" creationId="{9E34E662-D017-F0E8-A46F-4D4843B20001}"/>
          </ac:picMkLst>
        </pc:picChg>
        <pc:picChg chg="add mod">
          <ac:chgData name="Stewart Gale" userId="3647ddd2-6040-41ae-a96d-232c23482af8" providerId="ADAL" clId="{73B1DE79-1200-4D80-B619-1101B908A0D1}" dt="2024-04-22T10:29:31.753" v="804" actId="1076"/>
          <ac:picMkLst>
            <pc:docMk/>
            <pc:sldMk cId="3463782908" sldId="309"/>
            <ac:picMk id="17" creationId="{4E36DCDF-EB0D-8E0D-DED9-AB78CA6FFDB9}"/>
          </ac:picMkLst>
        </pc:picChg>
        <pc:picChg chg="add mod">
          <ac:chgData name="Stewart Gale" userId="3647ddd2-6040-41ae-a96d-232c23482af8" providerId="ADAL" clId="{73B1DE79-1200-4D80-B619-1101B908A0D1}" dt="2024-04-22T10:29:49.099" v="806" actId="1076"/>
          <ac:picMkLst>
            <pc:docMk/>
            <pc:sldMk cId="3463782908" sldId="309"/>
            <ac:picMk id="18" creationId="{68888F2A-6A3B-7FC6-2134-4BD5F2F7A0B1}"/>
          </ac:picMkLst>
        </pc:picChg>
        <pc:picChg chg="add mod">
          <ac:chgData name="Stewart Gale" userId="3647ddd2-6040-41ae-a96d-232c23482af8" providerId="ADAL" clId="{73B1DE79-1200-4D80-B619-1101B908A0D1}" dt="2024-04-22T10:29:50.688" v="807"/>
          <ac:picMkLst>
            <pc:docMk/>
            <pc:sldMk cId="3463782908" sldId="309"/>
            <ac:picMk id="19" creationId="{4A01E6ED-C3F7-ACC6-EDA0-A3DD45149DB6}"/>
          </ac:picMkLst>
        </pc:picChg>
        <pc:picChg chg="add mod">
          <ac:chgData name="Stewart Gale" userId="3647ddd2-6040-41ae-a96d-232c23482af8" providerId="ADAL" clId="{73B1DE79-1200-4D80-B619-1101B908A0D1}" dt="2024-04-22T10:29:55.958" v="809" actId="1076"/>
          <ac:picMkLst>
            <pc:docMk/>
            <pc:sldMk cId="3463782908" sldId="309"/>
            <ac:picMk id="20" creationId="{14265712-658E-CA26-AD40-305676ABDDC1}"/>
          </ac:picMkLst>
        </pc:picChg>
        <pc:picChg chg="add mod">
          <ac:chgData name="Stewart Gale" userId="3647ddd2-6040-41ae-a96d-232c23482af8" providerId="ADAL" clId="{73B1DE79-1200-4D80-B619-1101B908A0D1}" dt="2024-04-22T10:29:59.968" v="811" actId="1076"/>
          <ac:picMkLst>
            <pc:docMk/>
            <pc:sldMk cId="3463782908" sldId="309"/>
            <ac:picMk id="21" creationId="{E2284007-1BAF-948D-D797-A20087C0E2C5}"/>
          </ac:picMkLst>
        </pc:picChg>
        <pc:picChg chg="add mod">
          <ac:chgData name="Stewart Gale" userId="3647ddd2-6040-41ae-a96d-232c23482af8" providerId="ADAL" clId="{73B1DE79-1200-4D80-B619-1101B908A0D1}" dt="2024-04-22T10:30:21.341" v="818" actId="1076"/>
          <ac:picMkLst>
            <pc:docMk/>
            <pc:sldMk cId="3463782908" sldId="309"/>
            <ac:picMk id="22" creationId="{F2061CD3-7C99-CB57-4963-636FA0A82344}"/>
          </ac:picMkLst>
        </pc:picChg>
        <pc:picChg chg="add del mod">
          <ac:chgData name="Stewart Gale" userId="3647ddd2-6040-41ae-a96d-232c23482af8" providerId="ADAL" clId="{73B1DE79-1200-4D80-B619-1101B908A0D1}" dt="2024-04-22T10:30:25.339" v="820" actId="478"/>
          <ac:picMkLst>
            <pc:docMk/>
            <pc:sldMk cId="3463782908" sldId="309"/>
            <ac:picMk id="23" creationId="{CA5C60F3-8532-5849-6942-43C6BA30CB37}"/>
          </ac:picMkLst>
        </pc:picChg>
        <pc:picChg chg="add mod">
          <ac:chgData name="Stewart Gale" userId="3647ddd2-6040-41ae-a96d-232c23482af8" providerId="ADAL" clId="{73B1DE79-1200-4D80-B619-1101B908A0D1}" dt="2024-04-22T10:30:14.168" v="817" actId="1076"/>
          <ac:picMkLst>
            <pc:docMk/>
            <pc:sldMk cId="3463782908" sldId="309"/>
            <ac:picMk id="24" creationId="{BAA471CD-297F-9DE9-BE31-1C4FECBC18F4}"/>
          </ac:picMkLst>
        </pc:picChg>
      </pc:sldChg>
      <pc:sldChg chg="addSp delSp modSp add modAnim">
        <pc:chgData name="Stewart Gale" userId="3647ddd2-6040-41ae-a96d-232c23482af8" providerId="ADAL" clId="{73B1DE79-1200-4D80-B619-1101B908A0D1}" dt="2024-04-22T10:36:54.072" v="871"/>
        <pc:sldMkLst>
          <pc:docMk/>
          <pc:sldMk cId="3578074734" sldId="310"/>
        </pc:sldMkLst>
        <pc:picChg chg="add mod">
          <ac:chgData name="Stewart Gale" userId="3647ddd2-6040-41ae-a96d-232c23482af8" providerId="ADAL" clId="{73B1DE79-1200-4D80-B619-1101B908A0D1}" dt="2024-04-22T10:31:06.075" v="824" actId="1076"/>
          <ac:picMkLst>
            <pc:docMk/>
            <pc:sldMk cId="3578074734" sldId="310"/>
            <ac:picMk id="5" creationId="{444107E5-E153-3556-9399-FE8A9FA7F965}"/>
          </ac:picMkLst>
        </pc:picChg>
        <pc:picChg chg="add mod">
          <ac:chgData name="Stewart Gale" userId="3647ddd2-6040-41ae-a96d-232c23482af8" providerId="ADAL" clId="{73B1DE79-1200-4D80-B619-1101B908A0D1}" dt="2024-04-22T10:31:09.153" v="826" actId="1076"/>
          <ac:picMkLst>
            <pc:docMk/>
            <pc:sldMk cId="3578074734" sldId="310"/>
            <ac:picMk id="8" creationId="{98BF4E22-B230-F1B0-938A-FF2EFCA9A583}"/>
          </ac:picMkLst>
        </pc:picChg>
        <pc:picChg chg="add mod">
          <ac:chgData name="Stewart Gale" userId="3647ddd2-6040-41ae-a96d-232c23482af8" providerId="ADAL" clId="{73B1DE79-1200-4D80-B619-1101B908A0D1}" dt="2024-04-22T10:31:11.975" v="828" actId="1076"/>
          <ac:picMkLst>
            <pc:docMk/>
            <pc:sldMk cId="3578074734" sldId="310"/>
            <ac:picMk id="15" creationId="{41A5647F-533E-D3B7-7295-CD8BD3F9E897}"/>
          </ac:picMkLst>
        </pc:picChg>
        <pc:picChg chg="add mod">
          <ac:chgData name="Stewart Gale" userId="3647ddd2-6040-41ae-a96d-232c23482af8" providerId="ADAL" clId="{73B1DE79-1200-4D80-B619-1101B908A0D1}" dt="2024-04-22T10:31:18.439" v="830" actId="1076"/>
          <ac:picMkLst>
            <pc:docMk/>
            <pc:sldMk cId="3578074734" sldId="310"/>
            <ac:picMk id="16" creationId="{839CC382-DC9F-7864-27F6-6253101F08E2}"/>
          </ac:picMkLst>
        </pc:picChg>
        <pc:picChg chg="add del mod">
          <ac:chgData name="Stewart Gale" userId="3647ddd2-6040-41ae-a96d-232c23482af8" providerId="ADAL" clId="{73B1DE79-1200-4D80-B619-1101B908A0D1}" dt="2024-04-22T10:31:46.615" v="833" actId="478"/>
          <ac:picMkLst>
            <pc:docMk/>
            <pc:sldMk cId="3578074734" sldId="310"/>
            <ac:picMk id="17" creationId="{0D592AA3-EC74-10B6-193C-7481928FFA40}"/>
          </ac:picMkLst>
        </pc:picChg>
        <pc:picChg chg="add mod">
          <ac:chgData name="Stewart Gale" userId="3647ddd2-6040-41ae-a96d-232c23482af8" providerId="ADAL" clId="{73B1DE79-1200-4D80-B619-1101B908A0D1}" dt="2024-04-22T10:31:57.279" v="835" actId="1076"/>
          <ac:picMkLst>
            <pc:docMk/>
            <pc:sldMk cId="3578074734" sldId="310"/>
            <ac:picMk id="18" creationId="{F9E455D6-C35F-A2C0-2C15-4E0FEF349384}"/>
          </ac:picMkLst>
        </pc:picChg>
        <pc:picChg chg="add mod">
          <ac:chgData name="Stewart Gale" userId="3647ddd2-6040-41ae-a96d-232c23482af8" providerId="ADAL" clId="{73B1DE79-1200-4D80-B619-1101B908A0D1}" dt="2024-04-22T10:32:00.756" v="837" actId="1076"/>
          <ac:picMkLst>
            <pc:docMk/>
            <pc:sldMk cId="3578074734" sldId="310"/>
            <ac:picMk id="19" creationId="{70C9F310-074F-1170-5BCD-752B45E5962F}"/>
          </ac:picMkLst>
        </pc:picChg>
        <pc:picChg chg="add mod">
          <ac:chgData name="Stewart Gale" userId="3647ddd2-6040-41ae-a96d-232c23482af8" providerId="ADAL" clId="{73B1DE79-1200-4D80-B619-1101B908A0D1}" dt="2024-04-22T10:32:06.207" v="839" actId="1076"/>
          <ac:picMkLst>
            <pc:docMk/>
            <pc:sldMk cId="3578074734" sldId="310"/>
            <ac:picMk id="20" creationId="{78846344-1546-9A5A-4E1F-38C82E20CB6C}"/>
          </ac:picMkLst>
        </pc:picChg>
        <pc:picChg chg="add mod">
          <ac:chgData name="Stewart Gale" userId="3647ddd2-6040-41ae-a96d-232c23482af8" providerId="ADAL" clId="{73B1DE79-1200-4D80-B619-1101B908A0D1}" dt="2024-04-22T10:32:09.704" v="841" actId="1076"/>
          <ac:picMkLst>
            <pc:docMk/>
            <pc:sldMk cId="3578074734" sldId="310"/>
            <ac:picMk id="21" creationId="{A3B9BB71-D54A-26DF-9C5B-6A0409522570}"/>
          </ac:picMkLst>
        </pc:picChg>
        <pc:picChg chg="add mod">
          <ac:chgData name="Stewart Gale" userId="3647ddd2-6040-41ae-a96d-232c23482af8" providerId="ADAL" clId="{73B1DE79-1200-4D80-B619-1101B908A0D1}" dt="2024-04-22T10:32:17.976" v="843" actId="1076"/>
          <ac:picMkLst>
            <pc:docMk/>
            <pc:sldMk cId="3578074734" sldId="310"/>
            <ac:picMk id="22" creationId="{9283BD2D-6364-1E56-FFB6-793ED0FC0D6B}"/>
          </ac:picMkLst>
        </pc:picChg>
        <pc:picChg chg="add mod">
          <ac:chgData name="Stewart Gale" userId="3647ddd2-6040-41ae-a96d-232c23482af8" providerId="ADAL" clId="{73B1DE79-1200-4D80-B619-1101B908A0D1}" dt="2024-04-22T10:33:15.925" v="853" actId="1076"/>
          <ac:picMkLst>
            <pc:docMk/>
            <pc:sldMk cId="3578074734" sldId="310"/>
            <ac:picMk id="23" creationId="{A3650EF6-F872-C7DE-A1EA-EFD470978A2C}"/>
          </ac:picMkLst>
        </pc:picChg>
        <pc:picChg chg="add mod">
          <ac:chgData name="Stewart Gale" userId="3647ddd2-6040-41ae-a96d-232c23482af8" providerId="ADAL" clId="{73B1DE79-1200-4D80-B619-1101B908A0D1}" dt="2024-04-22T10:36:44.453" v="868" actId="1076"/>
          <ac:picMkLst>
            <pc:docMk/>
            <pc:sldMk cId="3578074734" sldId="310"/>
            <ac:picMk id="24" creationId="{C0A426E8-3182-1119-E78D-3C477B438ED3}"/>
          </ac:picMkLst>
        </pc:picChg>
        <pc:picChg chg="add mod">
          <ac:chgData name="Stewart Gale" userId="3647ddd2-6040-41ae-a96d-232c23482af8" providerId="ADAL" clId="{73B1DE79-1200-4D80-B619-1101B908A0D1}" dt="2024-04-22T10:33:24.600" v="857" actId="1076"/>
          <ac:picMkLst>
            <pc:docMk/>
            <pc:sldMk cId="3578074734" sldId="310"/>
            <ac:picMk id="25" creationId="{B284E04A-0F8C-138D-C017-C91766C57614}"/>
          </ac:picMkLst>
        </pc:picChg>
        <pc:picChg chg="add del">
          <ac:chgData name="Stewart Gale" userId="3647ddd2-6040-41ae-a96d-232c23482af8" providerId="ADAL" clId="{73B1DE79-1200-4D80-B619-1101B908A0D1}" dt="2024-04-22T10:32:30.255" v="845" actId="478"/>
          <ac:picMkLst>
            <pc:docMk/>
            <pc:sldMk cId="3578074734" sldId="310"/>
            <ac:picMk id="2050" creationId="{916F9573-0185-1E8A-124E-7057EEC012DA}"/>
          </ac:picMkLst>
        </pc:picChg>
        <pc:picChg chg="add mod">
          <ac:chgData name="Stewart Gale" userId="3647ddd2-6040-41ae-a96d-232c23482af8" providerId="ADAL" clId="{73B1DE79-1200-4D80-B619-1101B908A0D1}" dt="2024-04-22T10:33:09.692" v="851" actId="1076"/>
          <ac:picMkLst>
            <pc:docMk/>
            <pc:sldMk cId="3578074734" sldId="310"/>
            <ac:picMk id="2052" creationId="{4B245ECA-8EC0-CC18-535E-32AF1CC24124}"/>
          </ac:picMkLst>
        </pc:picChg>
      </pc:sldChg>
    </pc:docChg>
  </pc:docChgLst>
  <pc:docChgLst>
    <pc:chgData name="Stewart Gale" userId="3647ddd2-6040-41ae-a96d-232c23482af8" providerId="ADAL" clId="{78962145-66BC-46C6-BA7A-63DB086D9FD0}"/>
    <pc:docChg chg="undo redo custSel addSld delSld modSld">
      <pc:chgData name="Stewart Gale" userId="3647ddd2-6040-41ae-a96d-232c23482af8" providerId="ADAL" clId="{78962145-66BC-46C6-BA7A-63DB086D9FD0}" dt="2021-05-10T06:13:20.936" v="635"/>
      <pc:docMkLst>
        <pc:docMk/>
      </pc:docMkLst>
      <pc:sldChg chg="addSp delSp modSp mod modAnim">
        <pc:chgData name="Stewart Gale" userId="3647ddd2-6040-41ae-a96d-232c23482af8" providerId="ADAL" clId="{78962145-66BC-46C6-BA7A-63DB086D9FD0}" dt="2021-05-10T05:54:39.232" v="251" actId="113"/>
        <pc:sldMkLst>
          <pc:docMk/>
          <pc:sldMk cId="1549434943" sldId="268"/>
        </pc:sldMkLst>
        <pc:spChg chg="mod">
          <ac:chgData name="Stewart Gale" userId="3647ddd2-6040-41ae-a96d-232c23482af8" providerId="ADAL" clId="{78962145-66BC-46C6-BA7A-63DB086D9FD0}" dt="2021-05-10T05:44:03.007" v="37" actId="1076"/>
          <ac:spMkLst>
            <pc:docMk/>
            <pc:sldMk cId="1549434943" sldId="268"/>
            <ac:spMk id="2" creationId="{00000000-0000-0000-0000-000000000000}"/>
          </ac:spMkLst>
        </pc:spChg>
        <pc:spChg chg="mod">
          <ac:chgData name="Stewart Gale" userId="3647ddd2-6040-41ae-a96d-232c23482af8" providerId="ADAL" clId="{78962145-66BC-46C6-BA7A-63DB086D9FD0}" dt="2021-05-10T05:54:39.232" v="251" actId="113"/>
          <ac:spMkLst>
            <pc:docMk/>
            <pc:sldMk cId="1549434943" sldId="268"/>
            <ac:spMk id="3" creationId="{00000000-0000-0000-0000-000000000000}"/>
          </ac:spMkLst>
        </pc:spChg>
        <pc:spChg chg="mod topLvl">
          <ac:chgData name="Stewart Gale" userId="3647ddd2-6040-41ae-a96d-232c23482af8" providerId="ADAL" clId="{78962145-66BC-46C6-BA7A-63DB086D9FD0}" dt="2021-05-10T05:49:38.702" v="148" actId="207"/>
          <ac:spMkLst>
            <pc:docMk/>
            <pc:sldMk cId="1549434943" sldId="268"/>
            <ac:spMk id="7" creationId="{00000000-0000-0000-0000-000000000000}"/>
          </ac:spMkLst>
        </pc:spChg>
        <pc:spChg chg="mod topLvl">
          <ac:chgData name="Stewart Gale" userId="3647ddd2-6040-41ae-a96d-232c23482af8" providerId="ADAL" clId="{78962145-66BC-46C6-BA7A-63DB086D9FD0}" dt="2021-05-10T05:46:15.102" v="93" actId="1038"/>
          <ac:spMkLst>
            <pc:docMk/>
            <pc:sldMk cId="1549434943" sldId="268"/>
            <ac:spMk id="8" creationId="{00000000-0000-0000-0000-000000000000}"/>
          </ac:spMkLst>
        </pc:spChg>
        <pc:spChg chg="mod topLvl">
          <ac:chgData name="Stewart Gale" userId="3647ddd2-6040-41ae-a96d-232c23482af8" providerId="ADAL" clId="{78962145-66BC-46C6-BA7A-63DB086D9FD0}" dt="2021-05-10T05:46:15.102" v="93" actId="1038"/>
          <ac:spMkLst>
            <pc:docMk/>
            <pc:sldMk cId="1549434943" sldId="268"/>
            <ac:spMk id="9" creationId="{00000000-0000-0000-0000-000000000000}"/>
          </ac:spMkLst>
        </pc:spChg>
        <pc:spChg chg="mod topLvl">
          <ac:chgData name="Stewart Gale" userId="3647ddd2-6040-41ae-a96d-232c23482af8" providerId="ADAL" clId="{78962145-66BC-46C6-BA7A-63DB086D9FD0}" dt="2021-05-10T05:46:15.102" v="93" actId="1038"/>
          <ac:spMkLst>
            <pc:docMk/>
            <pc:sldMk cId="1549434943" sldId="268"/>
            <ac:spMk id="10" creationId="{00000000-0000-0000-0000-000000000000}"/>
          </ac:spMkLst>
        </pc:spChg>
        <pc:spChg chg="mod topLvl">
          <ac:chgData name="Stewart Gale" userId="3647ddd2-6040-41ae-a96d-232c23482af8" providerId="ADAL" clId="{78962145-66BC-46C6-BA7A-63DB086D9FD0}" dt="2021-05-10T05:46:15.102" v="93" actId="1038"/>
          <ac:spMkLst>
            <pc:docMk/>
            <pc:sldMk cId="1549434943" sldId="268"/>
            <ac:spMk id="11" creationId="{00000000-0000-0000-0000-000000000000}"/>
          </ac:spMkLst>
        </pc:spChg>
        <pc:spChg chg="mod topLvl">
          <ac:chgData name="Stewart Gale" userId="3647ddd2-6040-41ae-a96d-232c23482af8" providerId="ADAL" clId="{78962145-66BC-46C6-BA7A-63DB086D9FD0}" dt="2021-05-10T05:46:15.102" v="93" actId="1038"/>
          <ac:spMkLst>
            <pc:docMk/>
            <pc:sldMk cId="1549434943" sldId="268"/>
            <ac:spMk id="12" creationId="{00000000-0000-0000-0000-000000000000}"/>
          </ac:spMkLst>
        </pc:spChg>
        <pc:spChg chg="mod topLvl">
          <ac:chgData name="Stewart Gale" userId="3647ddd2-6040-41ae-a96d-232c23482af8" providerId="ADAL" clId="{78962145-66BC-46C6-BA7A-63DB086D9FD0}" dt="2021-05-10T05:46:15.102" v="93" actId="1038"/>
          <ac:spMkLst>
            <pc:docMk/>
            <pc:sldMk cId="1549434943" sldId="268"/>
            <ac:spMk id="13" creationId="{00000000-0000-0000-0000-000000000000}"/>
          </ac:spMkLst>
        </pc:spChg>
        <pc:spChg chg="mod topLvl">
          <ac:chgData name="Stewart Gale" userId="3647ddd2-6040-41ae-a96d-232c23482af8" providerId="ADAL" clId="{78962145-66BC-46C6-BA7A-63DB086D9FD0}" dt="2021-05-10T05:46:15.102" v="93" actId="1038"/>
          <ac:spMkLst>
            <pc:docMk/>
            <pc:sldMk cId="1549434943" sldId="268"/>
            <ac:spMk id="14" creationId="{00000000-0000-0000-0000-000000000000}"/>
          </ac:spMkLst>
        </pc:spChg>
        <pc:spChg chg="mod topLvl">
          <ac:chgData name="Stewart Gale" userId="3647ddd2-6040-41ae-a96d-232c23482af8" providerId="ADAL" clId="{78962145-66BC-46C6-BA7A-63DB086D9FD0}" dt="2021-05-10T05:46:15.102" v="93" actId="1038"/>
          <ac:spMkLst>
            <pc:docMk/>
            <pc:sldMk cId="1549434943" sldId="268"/>
            <ac:spMk id="15" creationId="{00000000-0000-0000-0000-000000000000}"/>
          </ac:spMkLst>
        </pc:spChg>
        <pc:spChg chg="mod topLvl">
          <ac:chgData name="Stewart Gale" userId="3647ddd2-6040-41ae-a96d-232c23482af8" providerId="ADAL" clId="{78962145-66BC-46C6-BA7A-63DB086D9FD0}" dt="2021-05-10T05:46:15.102" v="93" actId="1038"/>
          <ac:spMkLst>
            <pc:docMk/>
            <pc:sldMk cId="1549434943" sldId="268"/>
            <ac:spMk id="17" creationId="{00000000-0000-0000-0000-000000000000}"/>
          </ac:spMkLst>
        </pc:spChg>
        <pc:spChg chg="add mod">
          <ac:chgData name="Stewart Gale" userId="3647ddd2-6040-41ae-a96d-232c23482af8" providerId="ADAL" clId="{78962145-66BC-46C6-BA7A-63DB086D9FD0}" dt="2021-05-10T05:48:59.128" v="139" actId="113"/>
          <ac:spMkLst>
            <pc:docMk/>
            <pc:sldMk cId="1549434943" sldId="268"/>
            <ac:spMk id="18" creationId="{A581E5AA-4EB7-43AF-B313-B01785098FFD}"/>
          </ac:spMkLst>
        </pc:spChg>
        <pc:spChg chg="mod topLvl">
          <ac:chgData name="Stewart Gale" userId="3647ddd2-6040-41ae-a96d-232c23482af8" providerId="ADAL" clId="{78962145-66BC-46C6-BA7A-63DB086D9FD0}" dt="2021-05-10T05:49:38.702" v="148" actId="207"/>
          <ac:spMkLst>
            <pc:docMk/>
            <pc:sldMk cId="1549434943" sldId="268"/>
            <ac:spMk id="19" creationId="{00000000-0000-0000-0000-000000000000}"/>
          </ac:spMkLst>
        </pc:spChg>
        <pc:spChg chg="add del">
          <ac:chgData name="Stewart Gale" userId="3647ddd2-6040-41ae-a96d-232c23482af8" providerId="ADAL" clId="{78962145-66BC-46C6-BA7A-63DB086D9FD0}" dt="2021-05-10T05:45:11.560" v="58" actId="22"/>
          <ac:spMkLst>
            <pc:docMk/>
            <pc:sldMk cId="1549434943" sldId="268"/>
            <ac:spMk id="20" creationId="{739C814C-9FED-468D-9A81-9CFB01F222B5}"/>
          </ac:spMkLst>
        </pc:spChg>
        <pc:spChg chg="mod topLvl">
          <ac:chgData name="Stewart Gale" userId="3647ddd2-6040-41ae-a96d-232c23482af8" providerId="ADAL" clId="{78962145-66BC-46C6-BA7A-63DB086D9FD0}" dt="2021-05-10T05:46:15.102" v="93" actId="1038"/>
          <ac:spMkLst>
            <pc:docMk/>
            <pc:sldMk cId="1549434943" sldId="268"/>
            <ac:spMk id="22" creationId="{00000000-0000-0000-0000-000000000000}"/>
          </ac:spMkLst>
        </pc:spChg>
        <pc:spChg chg="mod topLvl">
          <ac:chgData name="Stewart Gale" userId="3647ddd2-6040-41ae-a96d-232c23482af8" providerId="ADAL" clId="{78962145-66BC-46C6-BA7A-63DB086D9FD0}" dt="2021-05-10T05:46:15.102" v="93" actId="1038"/>
          <ac:spMkLst>
            <pc:docMk/>
            <pc:sldMk cId="1549434943" sldId="268"/>
            <ac:spMk id="23" creationId="{00000000-0000-0000-0000-000000000000}"/>
          </ac:spMkLst>
        </pc:spChg>
        <pc:spChg chg="mod topLvl">
          <ac:chgData name="Stewart Gale" userId="3647ddd2-6040-41ae-a96d-232c23482af8" providerId="ADAL" clId="{78962145-66BC-46C6-BA7A-63DB086D9FD0}" dt="2021-05-10T05:46:15.102" v="93" actId="1038"/>
          <ac:spMkLst>
            <pc:docMk/>
            <pc:sldMk cId="1549434943" sldId="268"/>
            <ac:spMk id="24" creationId="{00000000-0000-0000-0000-000000000000}"/>
          </ac:spMkLst>
        </pc:spChg>
        <pc:spChg chg="add del mod">
          <ac:chgData name="Stewart Gale" userId="3647ddd2-6040-41ae-a96d-232c23482af8" providerId="ADAL" clId="{78962145-66BC-46C6-BA7A-63DB086D9FD0}" dt="2021-05-10T05:45:43.951" v="70" actId="478"/>
          <ac:spMkLst>
            <pc:docMk/>
            <pc:sldMk cId="1549434943" sldId="268"/>
            <ac:spMk id="25" creationId="{8357EAF9-8268-4326-BAAD-18ACB555E917}"/>
          </ac:spMkLst>
        </pc:spChg>
        <pc:spChg chg="add mod">
          <ac:chgData name="Stewart Gale" userId="3647ddd2-6040-41ae-a96d-232c23482af8" providerId="ADAL" clId="{78962145-66BC-46C6-BA7A-63DB086D9FD0}" dt="2021-05-10T05:54:18.272" v="247" actId="1076"/>
          <ac:spMkLst>
            <pc:docMk/>
            <pc:sldMk cId="1549434943" sldId="268"/>
            <ac:spMk id="26" creationId="{FAF81A8A-19CF-447F-B05D-2D1E82B1DD7B}"/>
          </ac:spMkLst>
        </pc:spChg>
        <pc:spChg chg="add mod">
          <ac:chgData name="Stewart Gale" userId="3647ddd2-6040-41ae-a96d-232c23482af8" providerId="ADAL" clId="{78962145-66BC-46C6-BA7A-63DB086D9FD0}" dt="2021-05-10T05:54:11.454" v="244" actId="1076"/>
          <ac:spMkLst>
            <pc:docMk/>
            <pc:sldMk cId="1549434943" sldId="268"/>
            <ac:spMk id="27" creationId="{6F84E752-2393-42DF-8603-5AF3DE4EA630}"/>
          </ac:spMkLst>
        </pc:spChg>
        <pc:spChg chg="add mod">
          <ac:chgData name="Stewart Gale" userId="3647ddd2-6040-41ae-a96d-232c23482af8" providerId="ADAL" clId="{78962145-66BC-46C6-BA7A-63DB086D9FD0}" dt="2021-05-10T05:54:18.272" v="247" actId="1076"/>
          <ac:spMkLst>
            <pc:docMk/>
            <pc:sldMk cId="1549434943" sldId="268"/>
            <ac:spMk id="28" creationId="{8E77787D-817F-420E-BD7D-0DD40F3DF0A7}"/>
          </ac:spMkLst>
        </pc:spChg>
        <pc:grpChg chg="add del mod">
          <ac:chgData name="Stewart Gale" userId="3647ddd2-6040-41ae-a96d-232c23482af8" providerId="ADAL" clId="{78962145-66BC-46C6-BA7A-63DB086D9FD0}" dt="2021-05-10T05:44:36.575" v="44" actId="165"/>
          <ac:grpSpMkLst>
            <pc:docMk/>
            <pc:sldMk cId="1549434943" sldId="268"/>
            <ac:grpSpMk id="4" creationId="{D5CCE333-1463-42E6-BC08-5526512E29C7}"/>
          </ac:grpSpMkLst>
        </pc:grpChg>
      </pc:sldChg>
      <pc:sldChg chg="del">
        <pc:chgData name="Stewart Gale" userId="3647ddd2-6040-41ae-a96d-232c23482af8" providerId="ADAL" clId="{78962145-66BC-46C6-BA7A-63DB086D9FD0}" dt="2021-05-10T05:47:37.222" v="118" actId="47"/>
        <pc:sldMkLst>
          <pc:docMk/>
          <pc:sldMk cId="2039142037" sldId="271"/>
        </pc:sldMkLst>
      </pc:sldChg>
      <pc:sldChg chg="addSp modSp mod modAnim">
        <pc:chgData name="Stewart Gale" userId="3647ddd2-6040-41ae-a96d-232c23482af8" providerId="ADAL" clId="{78962145-66BC-46C6-BA7A-63DB086D9FD0}" dt="2021-05-10T06:01:39.215" v="377" actId="1037"/>
        <pc:sldMkLst>
          <pc:docMk/>
          <pc:sldMk cId="3590010171" sldId="272"/>
        </pc:sldMkLst>
        <pc:spChg chg="mod">
          <ac:chgData name="Stewart Gale" userId="3647ddd2-6040-41ae-a96d-232c23482af8" providerId="ADAL" clId="{78962145-66BC-46C6-BA7A-63DB086D9FD0}" dt="2021-05-10T05:54:49.789" v="253" actId="207"/>
          <ac:spMkLst>
            <pc:docMk/>
            <pc:sldMk cId="3590010171" sldId="272"/>
            <ac:spMk id="3" creationId="{00000000-0000-0000-0000-000000000000}"/>
          </ac:spMkLst>
        </pc:spChg>
        <pc:spChg chg="mod">
          <ac:chgData name="Stewart Gale" userId="3647ddd2-6040-41ae-a96d-232c23482af8" providerId="ADAL" clId="{78962145-66BC-46C6-BA7A-63DB086D9FD0}" dt="2021-05-10T05:53:34.376" v="232" actId="207"/>
          <ac:spMkLst>
            <pc:docMk/>
            <pc:sldMk cId="3590010171" sldId="272"/>
            <ac:spMk id="7" creationId="{00000000-0000-0000-0000-000000000000}"/>
          </ac:spMkLst>
        </pc:spChg>
        <pc:spChg chg="mod">
          <ac:chgData name="Stewart Gale" userId="3647ddd2-6040-41ae-a96d-232c23482af8" providerId="ADAL" clId="{78962145-66BC-46C6-BA7A-63DB086D9FD0}" dt="2021-05-10T05:54:13.589" v="246" actId="1076"/>
          <ac:spMkLst>
            <pc:docMk/>
            <pc:sldMk cId="3590010171" sldId="272"/>
            <ac:spMk id="8" creationId="{00000000-0000-0000-0000-000000000000}"/>
          </ac:spMkLst>
        </pc:spChg>
        <pc:spChg chg="mod">
          <ac:chgData name="Stewart Gale" userId="3647ddd2-6040-41ae-a96d-232c23482af8" providerId="ADAL" clId="{78962145-66BC-46C6-BA7A-63DB086D9FD0}" dt="2021-05-10T05:53:47.840" v="237" actId="1076"/>
          <ac:spMkLst>
            <pc:docMk/>
            <pc:sldMk cId="3590010171" sldId="272"/>
            <ac:spMk id="9" creationId="{00000000-0000-0000-0000-000000000000}"/>
          </ac:spMkLst>
        </pc:spChg>
        <pc:spChg chg="mod">
          <ac:chgData name="Stewart Gale" userId="3647ddd2-6040-41ae-a96d-232c23482af8" providerId="ADAL" clId="{78962145-66BC-46C6-BA7A-63DB086D9FD0}" dt="2021-05-10T05:53:34.376" v="232" actId="207"/>
          <ac:spMkLst>
            <pc:docMk/>
            <pc:sldMk cId="3590010171" sldId="272"/>
            <ac:spMk id="10" creationId="{00000000-0000-0000-0000-000000000000}"/>
          </ac:spMkLst>
        </pc:spChg>
        <pc:spChg chg="mod">
          <ac:chgData name="Stewart Gale" userId="3647ddd2-6040-41ae-a96d-232c23482af8" providerId="ADAL" clId="{78962145-66BC-46C6-BA7A-63DB086D9FD0}" dt="2021-05-10T05:53:44.829" v="236" actId="1076"/>
          <ac:spMkLst>
            <pc:docMk/>
            <pc:sldMk cId="3590010171" sldId="272"/>
            <ac:spMk id="11" creationId="{00000000-0000-0000-0000-000000000000}"/>
          </ac:spMkLst>
        </pc:spChg>
        <pc:spChg chg="mod">
          <ac:chgData name="Stewart Gale" userId="3647ddd2-6040-41ae-a96d-232c23482af8" providerId="ADAL" clId="{78962145-66BC-46C6-BA7A-63DB086D9FD0}" dt="2021-05-10T05:53:42.173" v="235" actId="1076"/>
          <ac:spMkLst>
            <pc:docMk/>
            <pc:sldMk cId="3590010171" sldId="272"/>
            <ac:spMk id="12" creationId="{00000000-0000-0000-0000-000000000000}"/>
          </ac:spMkLst>
        </pc:spChg>
        <pc:spChg chg="mod">
          <ac:chgData name="Stewart Gale" userId="3647ddd2-6040-41ae-a96d-232c23482af8" providerId="ADAL" clId="{78962145-66BC-46C6-BA7A-63DB086D9FD0}" dt="2021-05-10T05:53:50.810" v="238" actId="1076"/>
          <ac:spMkLst>
            <pc:docMk/>
            <pc:sldMk cId="3590010171" sldId="272"/>
            <ac:spMk id="13" creationId="{00000000-0000-0000-0000-000000000000}"/>
          </ac:spMkLst>
        </pc:spChg>
        <pc:spChg chg="mod">
          <ac:chgData name="Stewart Gale" userId="3647ddd2-6040-41ae-a96d-232c23482af8" providerId="ADAL" clId="{78962145-66BC-46C6-BA7A-63DB086D9FD0}" dt="2021-05-10T05:53:53.010" v="239" actId="1076"/>
          <ac:spMkLst>
            <pc:docMk/>
            <pc:sldMk cId="3590010171" sldId="272"/>
            <ac:spMk id="14" creationId="{00000000-0000-0000-0000-000000000000}"/>
          </ac:spMkLst>
        </pc:spChg>
        <pc:spChg chg="mod">
          <ac:chgData name="Stewart Gale" userId="3647ddd2-6040-41ae-a96d-232c23482af8" providerId="ADAL" clId="{78962145-66BC-46C6-BA7A-63DB086D9FD0}" dt="2021-05-10T05:53:34.376" v="232" actId="207"/>
          <ac:spMkLst>
            <pc:docMk/>
            <pc:sldMk cId="3590010171" sldId="272"/>
            <ac:spMk id="15" creationId="{00000000-0000-0000-0000-000000000000}"/>
          </ac:spMkLst>
        </pc:spChg>
        <pc:spChg chg="mod">
          <ac:chgData name="Stewart Gale" userId="3647ddd2-6040-41ae-a96d-232c23482af8" providerId="ADAL" clId="{78962145-66BC-46C6-BA7A-63DB086D9FD0}" dt="2021-05-10T05:54:01.383" v="241" actId="1076"/>
          <ac:spMkLst>
            <pc:docMk/>
            <pc:sldMk cId="3590010171" sldId="272"/>
            <ac:spMk id="17" creationId="{00000000-0000-0000-0000-000000000000}"/>
          </ac:spMkLst>
        </pc:spChg>
        <pc:spChg chg="mod">
          <ac:chgData name="Stewart Gale" userId="3647ddd2-6040-41ae-a96d-232c23482af8" providerId="ADAL" clId="{78962145-66BC-46C6-BA7A-63DB086D9FD0}" dt="2021-05-10T05:53:16.765" v="229" actId="164"/>
          <ac:spMkLst>
            <pc:docMk/>
            <pc:sldMk cId="3590010171" sldId="272"/>
            <ac:spMk id="18" creationId="{00000000-0000-0000-0000-000000000000}"/>
          </ac:spMkLst>
        </pc:spChg>
        <pc:spChg chg="mod">
          <ac:chgData name="Stewart Gale" userId="3647ddd2-6040-41ae-a96d-232c23482af8" providerId="ADAL" clId="{78962145-66BC-46C6-BA7A-63DB086D9FD0}" dt="2021-05-10T05:53:34.376" v="232" actId="207"/>
          <ac:spMkLst>
            <pc:docMk/>
            <pc:sldMk cId="3590010171" sldId="272"/>
            <ac:spMk id="19" creationId="{00000000-0000-0000-0000-000000000000}"/>
          </ac:spMkLst>
        </pc:spChg>
        <pc:spChg chg="add mod">
          <ac:chgData name="Stewart Gale" userId="3647ddd2-6040-41ae-a96d-232c23482af8" providerId="ADAL" clId="{78962145-66BC-46C6-BA7A-63DB086D9FD0}" dt="2021-05-10T06:01:39.215" v="377" actId="1037"/>
          <ac:spMkLst>
            <pc:docMk/>
            <pc:sldMk cId="3590010171" sldId="272"/>
            <ac:spMk id="20" creationId="{59D9589F-2870-4BC0-8F3A-212C86EA36C5}"/>
          </ac:spMkLst>
        </pc:spChg>
        <pc:spChg chg="add mod">
          <ac:chgData name="Stewart Gale" userId="3647ddd2-6040-41ae-a96d-232c23482af8" providerId="ADAL" clId="{78962145-66BC-46C6-BA7A-63DB086D9FD0}" dt="2021-05-10T05:56:38.635" v="301" actId="14100"/>
          <ac:spMkLst>
            <pc:docMk/>
            <pc:sldMk cId="3590010171" sldId="272"/>
            <ac:spMk id="21" creationId="{251EAA2C-0CA8-49F2-B843-D17B685E907A}"/>
          </ac:spMkLst>
        </pc:spChg>
        <pc:spChg chg="mod">
          <ac:chgData name="Stewart Gale" userId="3647ddd2-6040-41ae-a96d-232c23482af8" providerId="ADAL" clId="{78962145-66BC-46C6-BA7A-63DB086D9FD0}" dt="2021-05-10T05:53:16.765" v="229" actId="164"/>
          <ac:spMkLst>
            <pc:docMk/>
            <pc:sldMk cId="3590010171" sldId="272"/>
            <ac:spMk id="22" creationId="{00000000-0000-0000-0000-000000000000}"/>
          </ac:spMkLst>
        </pc:spChg>
        <pc:spChg chg="mod">
          <ac:chgData name="Stewart Gale" userId="3647ddd2-6040-41ae-a96d-232c23482af8" providerId="ADAL" clId="{78962145-66BC-46C6-BA7A-63DB086D9FD0}" dt="2021-05-10T05:53:39.132" v="234" actId="1076"/>
          <ac:spMkLst>
            <pc:docMk/>
            <pc:sldMk cId="3590010171" sldId="272"/>
            <ac:spMk id="23" creationId="{00000000-0000-0000-0000-000000000000}"/>
          </ac:spMkLst>
        </pc:spChg>
        <pc:spChg chg="mod">
          <ac:chgData name="Stewart Gale" userId="3647ddd2-6040-41ae-a96d-232c23482af8" providerId="ADAL" clId="{78962145-66BC-46C6-BA7A-63DB086D9FD0}" dt="2021-05-10T05:53:01.311" v="227" actId="404"/>
          <ac:spMkLst>
            <pc:docMk/>
            <pc:sldMk cId="3590010171" sldId="272"/>
            <ac:spMk id="24" creationId="{00000000-0000-0000-0000-000000000000}"/>
          </ac:spMkLst>
        </pc:spChg>
        <pc:spChg chg="add mod">
          <ac:chgData name="Stewart Gale" userId="3647ddd2-6040-41ae-a96d-232c23482af8" providerId="ADAL" clId="{78962145-66BC-46C6-BA7A-63DB086D9FD0}" dt="2021-05-10T06:01:39.215" v="377" actId="1037"/>
          <ac:spMkLst>
            <pc:docMk/>
            <pc:sldMk cId="3590010171" sldId="272"/>
            <ac:spMk id="25" creationId="{5313294A-60F6-49B1-8C05-1A6A3DA5E2BC}"/>
          </ac:spMkLst>
        </pc:spChg>
        <pc:spChg chg="add mod">
          <ac:chgData name="Stewart Gale" userId="3647ddd2-6040-41ae-a96d-232c23482af8" providerId="ADAL" clId="{78962145-66BC-46C6-BA7A-63DB086D9FD0}" dt="2021-05-10T05:57:27.197" v="314" actId="20577"/>
          <ac:spMkLst>
            <pc:docMk/>
            <pc:sldMk cId="3590010171" sldId="272"/>
            <ac:spMk id="26" creationId="{BA5E25B2-753C-484D-BB1F-39862AE3A15B}"/>
          </ac:spMkLst>
        </pc:spChg>
        <pc:spChg chg="add mod">
          <ac:chgData name="Stewart Gale" userId="3647ddd2-6040-41ae-a96d-232c23482af8" providerId="ADAL" clId="{78962145-66BC-46C6-BA7A-63DB086D9FD0}" dt="2021-05-10T05:57:15.405" v="309" actId="14100"/>
          <ac:spMkLst>
            <pc:docMk/>
            <pc:sldMk cId="3590010171" sldId="272"/>
            <ac:spMk id="27" creationId="{C7748B18-43F0-4C12-B89D-5A2533CB5890}"/>
          </ac:spMkLst>
        </pc:spChg>
        <pc:grpChg chg="add mod">
          <ac:chgData name="Stewart Gale" userId="3647ddd2-6040-41ae-a96d-232c23482af8" providerId="ADAL" clId="{78962145-66BC-46C6-BA7A-63DB086D9FD0}" dt="2021-05-10T05:53:58.639" v="240" actId="1076"/>
          <ac:grpSpMkLst>
            <pc:docMk/>
            <pc:sldMk cId="3590010171" sldId="272"/>
            <ac:grpSpMk id="2" creationId="{E175E3D0-BFE5-4919-8098-1B2EE650F83F}"/>
          </ac:grpSpMkLst>
        </pc:grpChg>
      </pc:sldChg>
      <pc:sldChg chg="addSp delSp modSp del mod">
        <pc:chgData name="Stewart Gale" userId="3647ddd2-6040-41ae-a96d-232c23482af8" providerId="ADAL" clId="{78962145-66BC-46C6-BA7A-63DB086D9FD0}" dt="2021-05-10T06:01:46.007" v="381" actId="47"/>
        <pc:sldMkLst>
          <pc:docMk/>
          <pc:sldMk cId="1691225806" sldId="273"/>
        </pc:sldMkLst>
        <pc:spChg chg="del">
          <ac:chgData name="Stewart Gale" userId="3647ddd2-6040-41ae-a96d-232c23482af8" providerId="ADAL" clId="{78962145-66BC-46C6-BA7A-63DB086D9FD0}" dt="2021-05-10T05:57:42.809" v="315" actId="478"/>
          <ac:spMkLst>
            <pc:docMk/>
            <pc:sldMk cId="1691225806" sldId="273"/>
            <ac:spMk id="6" creationId="{00000000-0000-0000-0000-000000000000}"/>
          </ac:spMkLst>
        </pc:spChg>
        <pc:spChg chg="add del mod">
          <ac:chgData name="Stewart Gale" userId="3647ddd2-6040-41ae-a96d-232c23482af8" providerId="ADAL" clId="{78962145-66BC-46C6-BA7A-63DB086D9FD0}" dt="2021-05-10T05:57:45.131" v="316" actId="478"/>
          <ac:spMkLst>
            <pc:docMk/>
            <pc:sldMk cId="1691225806" sldId="273"/>
            <ac:spMk id="7" creationId="{A74A54AE-7F16-4673-9C82-4935B065E32E}"/>
          </ac:spMkLst>
        </pc:spChg>
        <pc:spChg chg="del">
          <ac:chgData name="Stewart Gale" userId="3647ddd2-6040-41ae-a96d-232c23482af8" providerId="ADAL" clId="{78962145-66BC-46C6-BA7A-63DB086D9FD0}" dt="2021-05-10T05:57:42.809" v="315" actId="478"/>
          <ac:spMkLst>
            <pc:docMk/>
            <pc:sldMk cId="1691225806" sldId="273"/>
            <ac:spMk id="8" creationId="{00000000-0000-0000-0000-000000000000}"/>
          </ac:spMkLst>
        </pc:spChg>
      </pc:sldChg>
      <pc:sldChg chg="addSp delSp modSp mod modAnim">
        <pc:chgData name="Stewart Gale" userId="3647ddd2-6040-41ae-a96d-232c23482af8" providerId="ADAL" clId="{78962145-66BC-46C6-BA7A-63DB086D9FD0}" dt="2021-05-10T06:07:32.951" v="520" actId="14100"/>
        <pc:sldMkLst>
          <pc:docMk/>
          <pc:sldMk cId="1844436131" sldId="274"/>
        </pc:sldMkLst>
        <pc:spChg chg="mod">
          <ac:chgData name="Stewart Gale" userId="3647ddd2-6040-41ae-a96d-232c23482af8" providerId="ADAL" clId="{78962145-66BC-46C6-BA7A-63DB086D9FD0}" dt="2021-05-10T06:07:32.951" v="520" actId="14100"/>
          <ac:spMkLst>
            <pc:docMk/>
            <pc:sldMk cId="1844436131" sldId="274"/>
            <ac:spMk id="3" creationId="{00000000-0000-0000-0000-000000000000}"/>
          </ac:spMkLst>
        </pc:spChg>
        <pc:spChg chg="mod">
          <ac:chgData name="Stewart Gale" userId="3647ddd2-6040-41ae-a96d-232c23482af8" providerId="ADAL" clId="{78962145-66BC-46C6-BA7A-63DB086D9FD0}" dt="2021-05-10T05:58:39.679" v="328" actId="1076"/>
          <ac:spMkLst>
            <pc:docMk/>
            <pc:sldMk cId="1844436131" sldId="274"/>
            <ac:spMk id="4" creationId="{00000000-0000-0000-0000-000000000000}"/>
          </ac:spMkLst>
        </pc:spChg>
        <pc:spChg chg="mod">
          <ac:chgData name="Stewart Gale" userId="3647ddd2-6040-41ae-a96d-232c23482af8" providerId="ADAL" clId="{78962145-66BC-46C6-BA7A-63DB086D9FD0}" dt="2021-05-10T05:58:53.158" v="332" actId="1076"/>
          <ac:spMkLst>
            <pc:docMk/>
            <pc:sldMk cId="1844436131" sldId="274"/>
            <ac:spMk id="6" creationId="{00000000-0000-0000-0000-000000000000}"/>
          </ac:spMkLst>
        </pc:spChg>
        <pc:spChg chg="mod">
          <ac:chgData name="Stewart Gale" userId="3647ddd2-6040-41ae-a96d-232c23482af8" providerId="ADAL" clId="{78962145-66BC-46C6-BA7A-63DB086D9FD0}" dt="2021-05-10T05:58:39.679" v="328" actId="1076"/>
          <ac:spMkLst>
            <pc:docMk/>
            <pc:sldMk cId="1844436131" sldId="274"/>
            <ac:spMk id="7" creationId="{00000000-0000-0000-0000-000000000000}"/>
          </ac:spMkLst>
        </pc:spChg>
        <pc:spChg chg="mod">
          <ac:chgData name="Stewart Gale" userId="3647ddd2-6040-41ae-a96d-232c23482af8" providerId="ADAL" clId="{78962145-66BC-46C6-BA7A-63DB086D9FD0}" dt="2021-05-10T05:58:39.679" v="328" actId="1076"/>
          <ac:spMkLst>
            <pc:docMk/>
            <pc:sldMk cId="1844436131" sldId="274"/>
            <ac:spMk id="8" creationId="{00000000-0000-0000-0000-000000000000}"/>
          </ac:spMkLst>
        </pc:spChg>
        <pc:spChg chg="mod">
          <ac:chgData name="Stewart Gale" userId="3647ddd2-6040-41ae-a96d-232c23482af8" providerId="ADAL" clId="{78962145-66BC-46C6-BA7A-63DB086D9FD0}" dt="2021-05-10T05:58:39.679" v="328" actId="1076"/>
          <ac:spMkLst>
            <pc:docMk/>
            <pc:sldMk cId="1844436131" sldId="274"/>
            <ac:spMk id="9" creationId="{00000000-0000-0000-0000-000000000000}"/>
          </ac:spMkLst>
        </pc:spChg>
        <pc:spChg chg="mod">
          <ac:chgData name="Stewart Gale" userId="3647ddd2-6040-41ae-a96d-232c23482af8" providerId="ADAL" clId="{78962145-66BC-46C6-BA7A-63DB086D9FD0}" dt="2021-05-10T05:58:39.679" v="328" actId="1076"/>
          <ac:spMkLst>
            <pc:docMk/>
            <pc:sldMk cId="1844436131" sldId="274"/>
            <ac:spMk id="10" creationId="{00000000-0000-0000-0000-000000000000}"/>
          </ac:spMkLst>
        </pc:spChg>
        <pc:spChg chg="mod">
          <ac:chgData name="Stewart Gale" userId="3647ddd2-6040-41ae-a96d-232c23482af8" providerId="ADAL" clId="{78962145-66BC-46C6-BA7A-63DB086D9FD0}" dt="2021-05-10T05:58:39.679" v="328" actId="1076"/>
          <ac:spMkLst>
            <pc:docMk/>
            <pc:sldMk cId="1844436131" sldId="274"/>
            <ac:spMk id="11" creationId="{00000000-0000-0000-0000-000000000000}"/>
          </ac:spMkLst>
        </pc:spChg>
        <pc:spChg chg="mod">
          <ac:chgData name="Stewart Gale" userId="3647ddd2-6040-41ae-a96d-232c23482af8" providerId="ADAL" clId="{78962145-66BC-46C6-BA7A-63DB086D9FD0}" dt="2021-05-10T05:58:58.019" v="334" actId="1076"/>
          <ac:spMkLst>
            <pc:docMk/>
            <pc:sldMk cId="1844436131" sldId="274"/>
            <ac:spMk id="12" creationId="{00000000-0000-0000-0000-000000000000}"/>
          </ac:spMkLst>
        </pc:spChg>
        <pc:spChg chg="mod">
          <ac:chgData name="Stewart Gale" userId="3647ddd2-6040-41ae-a96d-232c23482af8" providerId="ADAL" clId="{78962145-66BC-46C6-BA7A-63DB086D9FD0}" dt="2021-05-10T05:58:39.679" v="328" actId="1076"/>
          <ac:spMkLst>
            <pc:docMk/>
            <pc:sldMk cId="1844436131" sldId="274"/>
            <ac:spMk id="13" creationId="{00000000-0000-0000-0000-000000000000}"/>
          </ac:spMkLst>
        </pc:spChg>
        <pc:spChg chg="mod">
          <ac:chgData name="Stewart Gale" userId="3647ddd2-6040-41ae-a96d-232c23482af8" providerId="ADAL" clId="{78962145-66BC-46C6-BA7A-63DB086D9FD0}" dt="2021-05-10T05:58:39.679" v="328" actId="1076"/>
          <ac:spMkLst>
            <pc:docMk/>
            <pc:sldMk cId="1844436131" sldId="274"/>
            <ac:spMk id="14" creationId="{00000000-0000-0000-0000-000000000000}"/>
          </ac:spMkLst>
        </pc:spChg>
        <pc:spChg chg="mod">
          <ac:chgData name="Stewart Gale" userId="3647ddd2-6040-41ae-a96d-232c23482af8" providerId="ADAL" clId="{78962145-66BC-46C6-BA7A-63DB086D9FD0}" dt="2021-05-10T05:58:39.679" v="328" actId="1076"/>
          <ac:spMkLst>
            <pc:docMk/>
            <pc:sldMk cId="1844436131" sldId="274"/>
            <ac:spMk id="15" creationId="{00000000-0000-0000-0000-000000000000}"/>
          </ac:spMkLst>
        </pc:spChg>
        <pc:spChg chg="mod">
          <ac:chgData name="Stewart Gale" userId="3647ddd2-6040-41ae-a96d-232c23482af8" providerId="ADAL" clId="{78962145-66BC-46C6-BA7A-63DB086D9FD0}" dt="2021-05-10T05:58:55.458" v="333" actId="1076"/>
          <ac:spMkLst>
            <pc:docMk/>
            <pc:sldMk cId="1844436131" sldId="274"/>
            <ac:spMk id="16" creationId="{00000000-0000-0000-0000-000000000000}"/>
          </ac:spMkLst>
        </pc:spChg>
        <pc:spChg chg="mod">
          <ac:chgData name="Stewart Gale" userId="3647ddd2-6040-41ae-a96d-232c23482af8" providerId="ADAL" clId="{78962145-66BC-46C6-BA7A-63DB086D9FD0}" dt="2021-05-10T05:59:20.054" v="342" actId="1076"/>
          <ac:spMkLst>
            <pc:docMk/>
            <pc:sldMk cId="1844436131" sldId="274"/>
            <ac:spMk id="17" creationId="{00000000-0000-0000-0000-000000000000}"/>
          </ac:spMkLst>
        </pc:spChg>
        <pc:spChg chg="mod">
          <ac:chgData name="Stewart Gale" userId="3647ddd2-6040-41ae-a96d-232c23482af8" providerId="ADAL" clId="{78962145-66BC-46C6-BA7A-63DB086D9FD0}" dt="2021-05-10T05:59:15.406" v="341" actId="1076"/>
          <ac:spMkLst>
            <pc:docMk/>
            <pc:sldMk cId="1844436131" sldId="274"/>
            <ac:spMk id="18" creationId="{00000000-0000-0000-0000-000000000000}"/>
          </ac:spMkLst>
        </pc:spChg>
        <pc:spChg chg="del">
          <ac:chgData name="Stewart Gale" userId="3647ddd2-6040-41ae-a96d-232c23482af8" providerId="ADAL" clId="{78962145-66BC-46C6-BA7A-63DB086D9FD0}" dt="2021-05-10T05:58:34.452" v="327" actId="478"/>
          <ac:spMkLst>
            <pc:docMk/>
            <pc:sldMk cId="1844436131" sldId="274"/>
            <ac:spMk id="19" creationId="{00000000-0000-0000-0000-000000000000}"/>
          </ac:spMkLst>
        </pc:spChg>
        <pc:spChg chg="add mod">
          <ac:chgData name="Stewart Gale" userId="3647ddd2-6040-41ae-a96d-232c23482af8" providerId="ADAL" clId="{78962145-66BC-46C6-BA7A-63DB086D9FD0}" dt="2021-05-10T05:58:50.034" v="330" actId="1076"/>
          <ac:spMkLst>
            <pc:docMk/>
            <pc:sldMk cId="1844436131" sldId="274"/>
            <ac:spMk id="20" creationId="{6B6620BE-6269-46CB-9E75-011748AEEDE5}"/>
          </ac:spMkLst>
        </pc:spChg>
        <pc:spChg chg="add mod">
          <ac:chgData name="Stewart Gale" userId="3647ddd2-6040-41ae-a96d-232c23482af8" providerId="ADAL" clId="{78962145-66BC-46C6-BA7A-63DB086D9FD0}" dt="2021-05-10T06:07:14.252" v="519" actId="1037"/>
          <ac:spMkLst>
            <pc:docMk/>
            <pc:sldMk cId="1844436131" sldId="274"/>
            <ac:spMk id="21" creationId="{6522B9B5-5935-438B-8854-EBA21ECFC546}"/>
          </ac:spMkLst>
        </pc:spChg>
      </pc:sldChg>
      <pc:sldChg chg="del">
        <pc:chgData name="Stewart Gale" userId="3647ddd2-6040-41ae-a96d-232c23482af8" providerId="ADAL" clId="{78962145-66BC-46C6-BA7A-63DB086D9FD0}" dt="2021-05-10T06:02:11.771" v="383" actId="47"/>
        <pc:sldMkLst>
          <pc:docMk/>
          <pc:sldMk cId="3382400301" sldId="287"/>
        </pc:sldMkLst>
      </pc:sldChg>
      <pc:sldChg chg="del">
        <pc:chgData name="Stewart Gale" userId="3647ddd2-6040-41ae-a96d-232c23482af8" providerId="ADAL" clId="{78962145-66BC-46C6-BA7A-63DB086D9FD0}" dt="2021-05-10T05:42:42.754" v="8" actId="47"/>
        <pc:sldMkLst>
          <pc:docMk/>
          <pc:sldMk cId="602503999" sldId="291"/>
        </pc:sldMkLst>
      </pc:sldChg>
      <pc:sldChg chg="del">
        <pc:chgData name="Stewart Gale" userId="3647ddd2-6040-41ae-a96d-232c23482af8" providerId="ADAL" clId="{78962145-66BC-46C6-BA7A-63DB086D9FD0}" dt="2021-05-10T05:52:09.698" v="205" actId="47"/>
        <pc:sldMkLst>
          <pc:docMk/>
          <pc:sldMk cId="3256532613" sldId="292"/>
        </pc:sldMkLst>
      </pc:sldChg>
      <pc:sldChg chg="addSp delSp modSp mod modAnim modNotesTx">
        <pc:chgData name="Stewart Gale" userId="3647ddd2-6040-41ae-a96d-232c23482af8" providerId="ADAL" clId="{78962145-66BC-46C6-BA7A-63DB086D9FD0}" dt="2021-05-10T06:13:20.936" v="635"/>
        <pc:sldMkLst>
          <pc:docMk/>
          <pc:sldMk cId="2588836976" sldId="293"/>
        </pc:sldMkLst>
        <pc:spChg chg="add mod">
          <ac:chgData name="Stewart Gale" userId="3647ddd2-6040-41ae-a96d-232c23482af8" providerId="ADAL" clId="{78962145-66BC-46C6-BA7A-63DB086D9FD0}" dt="2021-05-10T06:09:37.135" v="535" actId="113"/>
          <ac:spMkLst>
            <pc:docMk/>
            <pc:sldMk cId="2588836976" sldId="293"/>
            <ac:spMk id="2" creationId="{7D5305D9-C771-41AA-8B3F-EC79717133D1}"/>
          </ac:spMkLst>
        </pc:spChg>
        <pc:spChg chg="del">
          <ac:chgData name="Stewart Gale" userId="3647ddd2-6040-41ae-a96d-232c23482af8" providerId="ADAL" clId="{78962145-66BC-46C6-BA7A-63DB086D9FD0}" dt="2021-05-10T06:02:59.462" v="408" actId="478"/>
          <ac:spMkLst>
            <pc:docMk/>
            <pc:sldMk cId="2588836976" sldId="293"/>
            <ac:spMk id="5" creationId="{00000000-0000-0000-0000-000000000000}"/>
          </ac:spMkLst>
        </pc:spChg>
        <pc:spChg chg="mod">
          <ac:chgData name="Stewart Gale" userId="3647ddd2-6040-41ae-a96d-232c23482af8" providerId="ADAL" clId="{78962145-66BC-46C6-BA7A-63DB086D9FD0}" dt="2021-05-10T06:13:05.630" v="632" actId="1037"/>
          <ac:spMkLst>
            <pc:docMk/>
            <pc:sldMk cId="2588836976" sldId="293"/>
            <ac:spMk id="6" creationId="{00000000-0000-0000-0000-000000000000}"/>
          </ac:spMkLst>
        </pc:spChg>
        <pc:spChg chg="mod">
          <ac:chgData name="Stewart Gale" userId="3647ddd2-6040-41ae-a96d-232c23482af8" providerId="ADAL" clId="{78962145-66BC-46C6-BA7A-63DB086D9FD0}" dt="2021-05-10T06:13:05.630" v="632" actId="1037"/>
          <ac:spMkLst>
            <pc:docMk/>
            <pc:sldMk cId="2588836976" sldId="293"/>
            <ac:spMk id="7" creationId="{00000000-0000-0000-0000-000000000000}"/>
          </ac:spMkLst>
        </pc:spChg>
        <pc:spChg chg="mod">
          <ac:chgData name="Stewart Gale" userId="3647ddd2-6040-41ae-a96d-232c23482af8" providerId="ADAL" clId="{78962145-66BC-46C6-BA7A-63DB086D9FD0}" dt="2021-05-10T06:13:05.630" v="632" actId="1037"/>
          <ac:spMkLst>
            <pc:docMk/>
            <pc:sldMk cId="2588836976" sldId="293"/>
            <ac:spMk id="9" creationId="{00000000-0000-0000-0000-000000000000}"/>
          </ac:spMkLst>
        </pc:spChg>
        <pc:spChg chg="mod">
          <ac:chgData name="Stewart Gale" userId="3647ddd2-6040-41ae-a96d-232c23482af8" providerId="ADAL" clId="{78962145-66BC-46C6-BA7A-63DB086D9FD0}" dt="2021-05-10T06:13:05.630" v="632" actId="1037"/>
          <ac:spMkLst>
            <pc:docMk/>
            <pc:sldMk cId="2588836976" sldId="293"/>
            <ac:spMk id="10" creationId="{00000000-0000-0000-0000-000000000000}"/>
          </ac:spMkLst>
        </pc:spChg>
        <pc:spChg chg="add mod">
          <ac:chgData name="Stewart Gale" userId="3647ddd2-6040-41ae-a96d-232c23482af8" providerId="ADAL" clId="{78962145-66BC-46C6-BA7A-63DB086D9FD0}" dt="2021-05-10T06:13:05.630" v="632" actId="1037"/>
          <ac:spMkLst>
            <pc:docMk/>
            <pc:sldMk cId="2588836976" sldId="293"/>
            <ac:spMk id="11" creationId="{F46DDF4C-FBC6-4CE2-AE4B-507EF84DB9D6}"/>
          </ac:spMkLst>
        </pc:spChg>
        <pc:spChg chg="add mod">
          <ac:chgData name="Stewart Gale" userId="3647ddd2-6040-41ae-a96d-232c23482af8" providerId="ADAL" clId="{78962145-66BC-46C6-BA7A-63DB086D9FD0}" dt="2021-05-10T06:13:05.630" v="632" actId="1037"/>
          <ac:spMkLst>
            <pc:docMk/>
            <pc:sldMk cId="2588836976" sldId="293"/>
            <ac:spMk id="12" creationId="{DAF9B228-E5A2-480E-A873-E8626C4A1EEF}"/>
          </ac:spMkLst>
        </pc:spChg>
        <pc:spChg chg="add mod">
          <ac:chgData name="Stewart Gale" userId="3647ddd2-6040-41ae-a96d-232c23482af8" providerId="ADAL" clId="{78962145-66BC-46C6-BA7A-63DB086D9FD0}" dt="2021-05-10T06:13:05.630" v="632" actId="1037"/>
          <ac:spMkLst>
            <pc:docMk/>
            <pc:sldMk cId="2588836976" sldId="293"/>
            <ac:spMk id="13" creationId="{408D2A63-53BD-47D5-8BBF-2E6F8EA4C07B}"/>
          </ac:spMkLst>
        </pc:spChg>
        <pc:spChg chg="add mod">
          <ac:chgData name="Stewart Gale" userId="3647ddd2-6040-41ae-a96d-232c23482af8" providerId="ADAL" clId="{78962145-66BC-46C6-BA7A-63DB086D9FD0}" dt="2021-05-10T06:13:05.630" v="632" actId="1037"/>
          <ac:spMkLst>
            <pc:docMk/>
            <pc:sldMk cId="2588836976" sldId="293"/>
            <ac:spMk id="14" creationId="{B7FF1CFD-DBE9-4340-BAA8-33ABC494FE1F}"/>
          </ac:spMkLst>
        </pc:spChg>
        <pc:grpChg chg="add mod">
          <ac:chgData name="Stewart Gale" userId="3647ddd2-6040-41ae-a96d-232c23482af8" providerId="ADAL" clId="{78962145-66BC-46C6-BA7A-63DB086D9FD0}" dt="2021-05-10T06:05:05.154" v="464" actId="164"/>
          <ac:grpSpMkLst>
            <pc:docMk/>
            <pc:sldMk cId="2588836976" sldId="293"/>
            <ac:grpSpMk id="3" creationId="{68774573-6ECF-4F82-827E-F3EB5C12E1CE}"/>
          </ac:grpSpMkLst>
        </pc:grpChg>
        <pc:grpChg chg="del mod">
          <ac:chgData name="Stewart Gale" userId="3647ddd2-6040-41ae-a96d-232c23482af8" providerId="ADAL" clId="{78962145-66BC-46C6-BA7A-63DB086D9FD0}" dt="2021-05-10T06:11:44.030" v="573"/>
          <ac:grpSpMkLst>
            <pc:docMk/>
            <pc:sldMk cId="2588836976" sldId="293"/>
            <ac:grpSpMk id="19" creationId="{48CE09C4-C4BC-4825-8DD0-B912C1B301DA}"/>
          </ac:grpSpMkLst>
        </pc:grpChg>
        <pc:grpChg chg="del mod">
          <ac:chgData name="Stewart Gale" userId="3647ddd2-6040-41ae-a96d-232c23482af8" providerId="ADAL" clId="{78962145-66BC-46C6-BA7A-63DB086D9FD0}" dt="2021-05-10T06:12:12.092" v="587"/>
          <ac:grpSpMkLst>
            <pc:docMk/>
            <pc:sldMk cId="2588836976" sldId="293"/>
            <ac:grpSpMk id="26" creationId="{D6CAE808-163E-484C-A20F-1F3FC205E351}"/>
          </ac:grpSpMkLst>
        </pc:grpChg>
        <pc:grpChg chg="del mod">
          <ac:chgData name="Stewart Gale" userId="3647ddd2-6040-41ae-a96d-232c23482af8" providerId="ADAL" clId="{78962145-66BC-46C6-BA7A-63DB086D9FD0}" dt="2021-05-10T06:12:45.161" v="610"/>
          <ac:grpSpMkLst>
            <pc:docMk/>
            <pc:sldMk cId="2588836976" sldId="293"/>
            <ac:grpSpMk id="34" creationId="{50A81A3F-E85A-40A7-B676-F584EAD3AA52}"/>
          </ac:grpSpMkLst>
        </pc:grpChg>
        <pc:grpChg chg="del mod">
          <ac:chgData name="Stewart Gale" userId="3647ddd2-6040-41ae-a96d-232c23482af8" providerId="ADAL" clId="{78962145-66BC-46C6-BA7A-63DB086D9FD0}" dt="2021-05-10T06:12:45.161" v="610"/>
          <ac:grpSpMkLst>
            <pc:docMk/>
            <pc:sldMk cId="2588836976" sldId="293"/>
            <ac:grpSpMk id="39" creationId="{AA423A27-13D5-480D-9A56-E7EA1E1C94F5}"/>
          </ac:grpSpMkLst>
        </pc:grpChg>
        <pc:grpChg chg="del mod">
          <ac:chgData name="Stewart Gale" userId="3647ddd2-6040-41ae-a96d-232c23482af8" providerId="ADAL" clId="{78962145-66BC-46C6-BA7A-63DB086D9FD0}" dt="2021-05-10T06:12:57.253" v="623"/>
          <ac:grpSpMkLst>
            <pc:docMk/>
            <pc:sldMk cId="2588836976" sldId="293"/>
            <ac:grpSpMk id="46" creationId="{3645E798-D9CD-460B-8D8F-76EDFB5D769B}"/>
          </ac:grpSpMkLst>
        </pc:grpChg>
        <pc:picChg chg="mod">
          <ac:chgData name="Stewart Gale" userId="3647ddd2-6040-41ae-a96d-232c23482af8" providerId="ADAL" clId="{78962145-66BC-46C6-BA7A-63DB086D9FD0}" dt="2021-05-10T06:05:05.154" v="464" actId="164"/>
          <ac:picMkLst>
            <pc:docMk/>
            <pc:sldMk cId="2588836976" sldId="293"/>
            <ac:picMk id="4" creationId="{00000000-0000-0000-0000-000000000000}"/>
          </ac:picMkLst>
        </pc:picChg>
        <pc:inkChg chg="add del mod">
          <ac:chgData name="Stewart Gale" userId="3647ddd2-6040-41ae-a96d-232c23482af8" providerId="ADAL" clId="{78962145-66BC-46C6-BA7A-63DB086D9FD0}" dt="2021-05-10T06:12:12.093" v="589"/>
          <ac:inkMkLst>
            <pc:docMk/>
            <pc:sldMk cId="2588836976" sldId="293"/>
            <ac:inkMk id="8" creationId="{ED15D2C8-FA0F-4D2A-B2B4-CE271EB8A7BF}"/>
          </ac:inkMkLst>
        </pc:inkChg>
        <pc:inkChg chg="add del mod">
          <ac:chgData name="Stewart Gale" userId="3647ddd2-6040-41ae-a96d-232c23482af8" providerId="ADAL" clId="{78962145-66BC-46C6-BA7A-63DB086D9FD0}" dt="2021-05-10T06:12:11.284" v="583"/>
          <ac:inkMkLst>
            <pc:docMk/>
            <pc:sldMk cId="2588836976" sldId="293"/>
            <ac:inkMk id="15" creationId="{6F95E2DC-AE73-45CA-9761-900C06FAD2A6}"/>
          </ac:inkMkLst>
        </pc:inkChg>
        <pc:inkChg chg="add del">
          <ac:chgData name="Stewart Gale" userId="3647ddd2-6040-41ae-a96d-232c23482af8" providerId="ADAL" clId="{78962145-66BC-46C6-BA7A-63DB086D9FD0}" dt="2021-05-10T06:12:11.283" v="582"/>
          <ac:inkMkLst>
            <pc:docMk/>
            <pc:sldMk cId="2588836976" sldId="293"/>
            <ac:inkMk id="16" creationId="{7F0D0F81-88FE-45E5-8189-D9637514ECCF}"/>
          </ac:inkMkLst>
        </pc:inkChg>
        <pc:inkChg chg="add del">
          <ac:chgData name="Stewart Gale" userId="3647ddd2-6040-41ae-a96d-232c23482af8" providerId="ADAL" clId="{78962145-66BC-46C6-BA7A-63DB086D9FD0}" dt="2021-05-10T06:12:12.091" v="586"/>
          <ac:inkMkLst>
            <pc:docMk/>
            <pc:sldMk cId="2588836976" sldId="293"/>
            <ac:inkMk id="17" creationId="{72959864-6288-4B24-BA92-EB637668F62D}"/>
          </ac:inkMkLst>
        </pc:inkChg>
        <pc:inkChg chg="add del">
          <ac:chgData name="Stewart Gale" userId="3647ddd2-6040-41ae-a96d-232c23482af8" providerId="ADAL" clId="{78962145-66BC-46C6-BA7A-63DB086D9FD0}" dt="2021-05-10T06:12:16.203" v="593"/>
          <ac:inkMkLst>
            <pc:docMk/>
            <pc:sldMk cId="2588836976" sldId="293"/>
            <ac:inkMk id="18" creationId="{22AB6EEA-03E2-4FA8-BC1C-140F4BC1CCD6}"/>
          </ac:inkMkLst>
        </pc:inkChg>
        <pc:inkChg chg="add del">
          <ac:chgData name="Stewart Gale" userId="3647ddd2-6040-41ae-a96d-232c23482af8" providerId="ADAL" clId="{78962145-66BC-46C6-BA7A-63DB086D9FD0}" dt="2021-05-10T06:12:12.992" v="590"/>
          <ac:inkMkLst>
            <pc:docMk/>
            <pc:sldMk cId="2588836976" sldId="293"/>
            <ac:inkMk id="20" creationId="{2409B936-8DC9-4EF3-B2E6-8A9DB4133E3A}"/>
          </ac:inkMkLst>
        </pc:inkChg>
        <pc:inkChg chg="add del">
          <ac:chgData name="Stewart Gale" userId="3647ddd2-6040-41ae-a96d-232c23482af8" providerId="ADAL" clId="{78962145-66BC-46C6-BA7A-63DB086D9FD0}" dt="2021-05-10T06:11:35.908" v="568"/>
          <ac:inkMkLst>
            <pc:docMk/>
            <pc:sldMk cId="2588836976" sldId="293"/>
            <ac:inkMk id="21" creationId="{1F94842B-87C0-42A7-8225-21D29E3629EA}"/>
          </ac:inkMkLst>
        </pc:inkChg>
        <pc:inkChg chg="add del">
          <ac:chgData name="Stewart Gale" userId="3647ddd2-6040-41ae-a96d-232c23482af8" providerId="ADAL" clId="{78962145-66BC-46C6-BA7A-63DB086D9FD0}" dt="2021-05-10T06:12:10.333" v="581"/>
          <ac:inkMkLst>
            <pc:docMk/>
            <pc:sldMk cId="2588836976" sldId="293"/>
            <ac:inkMk id="22" creationId="{19C2F149-2679-4893-BE87-C0D0554BD120}"/>
          </ac:inkMkLst>
        </pc:inkChg>
        <pc:inkChg chg="add del mod">
          <ac:chgData name="Stewart Gale" userId="3647ddd2-6040-41ae-a96d-232c23482af8" providerId="ADAL" clId="{78962145-66BC-46C6-BA7A-63DB086D9FD0}" dt="2021-05-10T06:12:12.092" v="587"/>
          <ac:inkMkLst>
            <pc:docMk/>
            <pc:sldMk cId="2588836976" sldId="293"/>
            <ac:inkMk id="23" creationId="{D79F5800-B663-430B-9040-14A696A2A2EF}"/>
          </ac:inkMkLst>
        </pc:inkChg>
        <pc:inkChg chg="add del mod">
          <ac:chgData name="Stewart Gale" userId="3647ddd2-6040-41ae-a96d-232c23482af8" providerId="ADAL" clId="{78962145-66BC-46C6-BA7A-63DB086D9FD0}" dt="2021-05-10T06:12:11.284" v="584"/>
          <ac:inkMkLst>
            <pc:docMk/>
            <pc:sldMk cId="2588836976" sldId="293"/>
            <ac:inkMk id="24" creationId="{3C66AED6-FBB8-4932-8DBF-17474586DC2D}"/>
          </ac:inkMkLst>
        </pc:inkChg>
        <pc:inkChg chg="add del">
          <ac:chgData name="Stewart Gale" userId="3647ddd2-6040-41ae-a96d-232c23482af8" providerId="ADAL" clId="{78962145-66BC-46C6-BA7A-63DB086D9FD0}" dt="2021-05-10T06:12:11.284" v="585"/>
          <ac:inkMkLst>
            <pc:docMk/>
            <pc:sldMk cId="2588836976" sldId="293"/>
            <ac:inkMk id="25" creationId="{6C6F23D2-9AE7-4D4D-A373-78AE3291CC57}"/>
          </ac:inkMkLst>
        </pc:inkChg>
        <pc:inkChg chg="add del">
          <ac:chgData name="Stewart Gale" userId="3647ddd2-6040-41ae-a96d-232c23482af8" providerId="ADAL" clId="{78962145-66BC-46C6-BA7A-63DB086D9FD0}" dt="2021-05-10T06:12:10.333" v="580"/>
          <ac:inkMkLst>
            <pc:docMk/>
            <pc:sldMk cId="2588836976" sldId="293"/>
            <ac:inkMk id="27" creationId="{B1E667AB-EDE7-45C6-A7E1-D01B0AAA3D75}"/>
          </ac:inkMkLst>
        </pc:inkChg>
        <pc:inkChg chg="add del">
          <ac:chgData name="Stewart Gale" userId="3647ddd2-6040-41ae-a96d-232c23482af8" providerId="ADAL" clId="{78962145-66BC-46C6-BA7A-63DB086D9FD0}" dt="2021-05-10T06:12:14.135" v="592"/>
          <ac:inkMkLst>
            <pc:docMk/>
            <pc:sldMk cId="2588836976" sldId="293"/>
            <ac:inkMk id="28" creationId="{5A2B45C4-59AE-4902-AC3E-31BFA8A849CF}"/>
          </ac:inkMkLst>
        </pc:inkChg>
        <pc:inkChg chg="add del">
          <ac:chgData name="Stewart Gale" userId="3647ddd2-6040-41ae-a96d-232c23482af8" providerId="ADAL" clId="{78962145-66BC-46C6-BA7A-63DB086D9FD0}" dt="2021-05-10T06:12:14.135" v="591"/>
          <ac:inkMkLst>
            <pc:docMk/>
            <pc:sldMk cId="2588836976" sldId="293"/>
            <ac:inkMk id="29" creationId="{091ACA5C-BA17-4925-BDAA-1675AEE47860}"/>
          </ac:inkMkLst>
        </pc:inkChg>
        <pc:inkChg chg="add del">
          <ac:chgData name="Stewart Gale" userId="3647ddd2-6040-41ae-a96d-232c23482af8" providerId="ADAL" clId="{78962145-66BC-46C6-BA7A-63DB086D9FD0}" dt="2021-05-10T06:12:12.092" v="588"/>
          <ac:inkMkLst>
            <pc:docMk/>
            <pc:sldMk cId="2588836976" sldId="293"/>
            <ac:inkMk id="30" creationId="{26EDA56F-3258-4D7B-8DC0-1427A4F63DA2}"/>
          </ac:inkMkLst>
        </pc:inkChg>
        <pc:inkChg chg="add del mod">
          <ac:chgData name="Stewart Gale" userId="3647ddd2-6040-41ae-a96d-232c23482af8" providerId="ADAL" clId="{78962145-66BC-46C6-BA7A-63DB086D9FD0}" dt="2021-05-10T06:12:57.252" v="616"/>
          <ac:inkMkLst>
            <pc:docMk/>
            <pc:sldMk cId="2588836976" sldId="293"/>
            <ac:inkMk id="31" creationId="{78E4E639-B847-4A96-96F7-FD08D4CE064D}"/>
          </ac:inkMkLst>
        </pc:inkChg>
        <pc:inkChg chg="add del mod">
          <ac:chgData name="Stewart Gale" userId="3647ddd2-6040-41ae-a96d-232c23482af8" providerId="ADAL" clId="{78962145-66BC-46C6-BA7A-63DB086D9FD0}" dt="2021-05-10T06:12:57.253" v="621"/>
          <ac:inkMkLst>
            <pc:docMk/>
            <pc:sldMk cId="2588836976" sldId="293"/>
            <ac:inkMk id="32" creationId="{7A224044-376A-4235-AC08-17778D22299F}"/>
          </ac:inkMkLst>
        </pc:inkChg>
        <pc:inkChg chg="add del mod">
          <ac:chgData name="Stewart Gale" userId="3647ddd2-6040-41ae-a96d-232c23482af8" providerId="ADAL" clId="{78962145-66BC-46C6-BA7A-63DB086D9FD0}" dt="2021-05-10T06:12:57.252" v="619"/>
          <ac:inkMkLst>
            <pc:docMk/>
            <pc:sldMk cId="2588836976" sldId="293"/>
            <ac:inkMk id="33" creationId="{F960029C-81FC-4A54-BC92-ACE21C668448}"/>
          </ac:inkMkLst>
        </pc:inkChg>
        <pc:inkChg chg="add del mod">
          <ac:chgData name="Stewart Gale" userId="3647ddd2-6040-41ae-a96d-232c23482af8" providerId="ADAL" clId="{78962145-66BC-46C6-BA7A-63DB086D9FD0}" dt="2021-05-10T06:12:57.252" v="617"/>
          <ac:inkMkLst>
            <pc:docMk/>
            <pc:sldMk cId="2588836976" sldId="293"/>
            <ac:inkMk id="35" creationId="{99D28DA0-DD3D-4DAE-B432-869C41151778}"/>
          </ac:inkMkLst>
        </pc:inkChg>
        <pc:inkChg chg="add del mod">
          <ac:chgData name="Stewart Gale" userId="3647ddd2-6040-41ae-a96d-232c23482af8" providerId="ADAL" clId="{78962145-66BC-46C6-BA7A-63DB086D9FD0}" dt="2021-05-10T06:12:57.247" v="613"/>
          <ac:inkMkLst>
            <pc:docMk/>
            <pc:sldMk cId="2588836976" sldId="293"/>
            <ac:inkMk id="36" creationId="{F7240DB7-4BDB-45FA-8DD8-E7F2BDAD6076}"/>
          </ac:inkMkLst>
        </pc:inkChg>
        <pc:inkChg chg="add del mod">
          <ac:chgData name="Stewart Gale" userId="3647ddd2-6040-41ae-a96d-232c23482af8" providerId="ADAL" clId="{78962145-66BC-46C6-BA7A-63DB086D9FD0}" dt="2021-05-10T06:12:30.424" v="603"/>
          <ac:inkMkLst>
            <pc:docMk/>
            <pc:sldMk cId="2588836976" sldId="293"/>
            <ac:inkMk id="37" creationId="{9AE8B9B8-22F0-43CF-AE8B-BAF19A1E2E2D}"/>
          </ac:inkMkLst>
        </pc:inkChg>
        <pc:inkChg chg="add del mod">
          <ac:chgData name="Stewart Gale" userId="3647ddd2-6040-41ae-a96d-232c23482af8" providerId="ADAL" clId="{78962145-66BC-46C6-BA7A-63DB086D9FD0}" dt="2021-05-10T06:12:57.252" v="620"/>
          <ac:inkMkLst>
            <pc:docMk/>
            <pc:sldMk cId="2588836976" sldId="293"/>
            <ac:inkMk id="38" creationId="{C179A712-2AB1-47D8-BB84-F93BD478FD9E}"/>
          </ac:inkMkLst>
        </pc:inkChg>
        <pc:inkChg chg="add del">
          <ac:chgData name="Stewart Gale" userId="3647ddd2-6040-41ae-a96d-232c23482af8" providerId="ADAL" clId="{78962145-66BC-46C6-BA7A-63DB086D9FD0}" dt="2021-05-10T06:12:57.253" v="622"/>
          <ac:inkMkLst>
            <pc:docMk/>
            <pc:sldMk cId="2588836976" sldId="293"/>
            <ac:inkMk id="40" creationId="{C7DB6483-CAD8-4B03-B2CE-6303CCD2E6E4}"/>
          </ac:inkMkLst>
        </pc:inkChg>
        <pc:inkChg chg="add del">
          <ac:chgData name="Stewart Gale" userId="3647ddd2-6040-41ae-a96d-232c23482af8" providerId="ADAL" clId="{78962145-66BC-46C6-BA7A-63DB086D9FD0}" dt="2021-05-10T06:12:57.252" v="618"/>
          <ac:inkMkLst>
            <pc:docMk/>
            <pc:sldMk cId="2588836976" sldId="293"/>
            <ac:inkMk id="41" creationId="{0B187968-839D-45D8-9D26-68DED51FDD47}"/>
          </ac:inkMkLst>
        </pc:inkChg>
        <pc:inkChg chg="add del mod">
          <ac:chgData name="Stewart Gale" userId="3647ddd2-6040-41ae-a96d-232c23482af8" providerId="ADAL" clId="{78962145-66BC-46C6-BA7A-63DB086D9FD0}" dt="2021-05-10T06:12:57.251" v="614"/>
          <ac:inkMkLst>
            <pc:docMk/>
            <pc:sldMk cId="2588836976" sldId="293"/>
            <ac:inkMk id="42" creationId="{2CB7DCA8-808E-4143-89C3-28A35353F0FF}"/>
          </ac:inkMkLst>
        </pc:inkChg>
        <pc:inkChg chg="add del mod">
          <ac:chgData name="Stewart Gale" userId="3647ddd2-6040-41ae-a96d-232c23482af8" providerId="ADAL" clId="{78962145-66BC-46C6-BA7A-63DB086D9FD0}" dt="2021-05-10T06:12:57.251" v="615"/>
          <ac:inkMkLst>
            <pc:docMk/>
            <pc:sldMk cId="2588836976" sldId="293"/>
            <ac:inkMk id="43" creationId="{0419CC14-C464-4F77-8150-A78B5682999C}"/>
          </ac:inkMkLst>
        </pc:inkChg>
        <pc:inkChg chg="add del mod">
          <ac:chgData name="Stewart Gale" userId="3647ddd2-6040-41ae-a96d-232c23482af8" providerId="ADAL" clId="{78962145-66BC-46C6-BA7A-63DB086D9FD0}" dt="2021-05-10T06:12:57.253" v="624"/>
          <ac:inkMkLst>
            <pc:docMk/>
            <pc:sldMk cId="2588836976" sldId="293"/>
            <ac:inkMk id="44" creationId="{D4907517-CA99-43E1-8223-ABB007029CBB}"/>
          </ac:inkMkLst>
        </pc:inkChg>
        <pc:inkChg chg="add del mod">
          <ac:chgData name="Stewart Gale" userId="3647ddd2-6040-41ae-a96d-232c23482af8" providerId="ADAL" clId="{78962145-66BC-46C6-BA7A-63DB086D9FD0}" dt="2021-05-10T06:12:57.253" v="623"/>
          <ac:inkMkLst>
            <pc:docMk/>
            <pc:sldMk cId="2588836976" sldId="293"/>
            <ac:inkMk id="45" creationId="{71B45744-0055-420B-A5C2-44806A53DEFB}"/>
          </ac:inkMkLst>
        </pc:inkChg>
      </pc:sldChg>
      <pc:sldChg chg="modSp mod">
        <pc:chgData name="Stewart Gale" userId="3647ddd2-6040-41ae-a96d-232c23482af8" providerId="ADAL" clId="{78962145-66BC-46C6-BA7A-63DB086D9FD0}" dt="2021-05-10T06:02:29.680" v="397" actId="14100"/>
        <pc:sldMkLst>
          <pc:docMk/>
          <pc:sldMk cId="1114796879" sldId="294"/>
        </pc:sldMkLst>
        <pc:spChg chg="mod">
          <ac:chgData name="Stewart Gale" userId="3647ddd2-6040-41ae-a96d-232c23482af8" providerId="ADAL" clId="{78962145-66BC-46C6-BA7A-63DB086D9FD0}" dt="2021-05-10T06:02:24.368" v="391" actId="14100"/>
          <ac:spMkLst>
            <pc:docMk/>
            <pc:sldMk cId="1114796879" sldId="294"/>
            <ac:spMk id="10" creationId="{00000000-0000-0000-0000-000000000000}"/>
          </ac:spMkLst>
        </pc:spChg>
        <pc:spChg chg="mod">
          <ac:chgData name="Stewart Gale" userId="3647ddd2-6040-41ae-a96d-232c23482af8" providerId="ADAL" clId="{78962145-66BC-46C6-BA7A-63DB086D9FD0}" dt="2021-05-10T06:02:29.680" v="397" actId="14100"/>
          <ac:spMkLst>
            <pc:docMk/>
            <pc:sldMk cId="1114796879" sldId="294"/>
            <ac:spMk id="11" creationId="{00000000-0000-0000-0000-000000000000}"/>
          </ac:spMkLst>
        </pc:spChg>
      </pc:sldChg>
      <pc:sldChg chg="del">
        <pc:chgData name="Stewart Gale" userId="3647ddd2-6040-41ae-a96d-232c23482af8" providerId="ADAL" clId="{78962145-66BC-46C6-BA7A-63DB086D9FD0}" dt="2021-05-10T05:47:43.115" v="119" actId="47"/>
        <pc:sldMkLst>
          <pc:docMk/>
          <pc:sldMk cId="345624857" sldId="296"/>
        </pc:sldMkLst>
      </pc:sldChg>
      <pc:sldChg chg="del">
        <pc:chgData name="Stewart Gale" userId="3647ddd2-6040-41ae-a96d-232c23482af8" providerId="ADAL" clId="{78962145-66BC-46C6-BA7A-63DB086D9FD0}" dt="2021-05-10T06:01:47.972" v="382" actId="47"/>
        <pc:sldMkLst>
          <pc:docMk/>
          <pc:sldMk cId="3413580388" sldId="297"/>
        </pc:sldMkLst>
      </pc:sldChg>
      <pc:sldChg chg="delSp modSp add mod">
        <pc:chgData name="Stewart Gale" userId="3647ddd2-6040-41ae-a96d-232c23482af8" providerId="ADAL" clId="{78962145-66BC-46C6-BA7A-63DB086D9FD0}" dt="2021-05-10T06:01:43.470" v="380" actId="1038"/>
        <pc:sldMkLst>
          <pc:docMk/>
          <pc:sldMk cId="446587036" sldId="298"/>
        </pc:sldMkLst>
        <pc:spChg chg="mod">
          <ac:chgData name="Stewart Gale" userId="3647ddd2-6040-41ae-a96d-232c23482af8" providerId="ADAL" clId="{78962145-66BC-46C6-BA7A-63DB086D9FD0}" dt="2021-05-10T06:01:43.470" v="380" actId="1038"/>
          <ac:spMkLst>
            <pc:docMk/>
            <pc:sldMk cId="446587036" sldId="298"/>
            <ac:spMk id="3" creationId="{00000000-0000-0000-0000-000000000000}"/>
          </ac:spMkLst>
        </pc:spChg>
        <pc:spChg chg="mod">
          <ac:chgData name="Stewart Gale" userId="3647ddd2-6040-41ae-a96d-232c23482af8" providerId="ADAL" clId="{78962145-66BC-46C6-BA7A-63DB086D9FD0}" dt="2021-05-10T05:59:44.169" v="344" actId="1076"/>
          <ac:spMkLst>
            <pc:docMk/>
            <pc:sldMk cId="446587036" sldId="298"/>
            <ac:spMk id="4" creationId="{00000000-0000-0000-0000-000000000000}"/>
          </ac:spMkLst>
        </pc:spChg>
        <pc:spChg chg="mod">
          <ac:chgData name="Stewart Gale" userId="3647ddd2-6040-41ae-a96d-232c23482af8" providerId="ADAL" clId="{78962145-66BC-46C6-BA7A-63DB086D9FD0}" dt="2021-05-10T05:59:50.971" v="347" actId="1076"/>
          <ac:spMkLst>
            <pc:docMk/>
            <pc:sldMk cId="446587036" sldId="298"/>
            <ac:spMk id="6" creationId="{00000000-0000-0000-0000-000000000000}"/>
          </ac:spMkLst>
        </pc:spChg>
        <pc:spChg chg="mod">
          <ac:chgData name="Stewart Gale" userId="3647ddd2-6040-41ae-a96d-232c23482af8" providerId="ADAL" clId="{78962145-66BC-46C6-BA7A-63DB086D9FD0}" dt="2021-05-10T05:59:44.169" v="344" actId="1076"/>
          <ac:spMkLst>
            <pc:docMk/>
            <pc:sldMk cId="446587036" sldId="298"/>
            <ac:spMk id="7" creationId="{00000000-0000-0000-0000-000000000000}"/>
          </ac:spMkLst>
        </pc:spChg>
        <pc:spChg chg="mod">
          <ac:chgData name="Stewart Gale" userId="3647ddd2-6040-41ae-a96d-232c23482af8" providerId="ADAL" clId="{78962145-66BC-46C6-BA7A-63DB086D9FD0}" dt="2021-05-10T05:59:44.169" v="344" actId="1076"/>
          <ac:spMkLst>
            <pc:docMk/>
            <pc:sldMk cId="446587036" sldId="298"/>
            <ac:spMk id="8" creationId="{00000000-0000-0000-0000-000000000000}"/>
          </ac:spMkLst>
        </pc:spChg>
        <pc:spChg chg="mod">
          <ac:chgData name="Stewart Gale" userId="3647ddd2-6040-41ae-a96d-232c23482af8" providerId="ADAL" clId="{78962145-66BC-46C6-BA7A-63DB086D9FD0}" dt="2021-05-10T05:59:44.169" v="344" actId="1076"/>
          <ac:spMkLst>
            <pc:docMk/>
            <pc:sldMk cId="446587036" sldId="298"/>
            <ac:spMk id="9" creationId="{00000000-0000-0000-0000-000000000000}"/>
          </ac:spMkLst>
        </pc:spChg>
        <pc:spChg chg="mod">
          <ac:chgData name="Stewart Gale" userId="3647ddd2-6040-41ae-a96d-232c23482af8" providerId="ADAL" clId="{78962145-66BC-46C6-BA7A-63DB086D9FD0}" dt="2021-05-10T05:59:44.169" v="344" actId="1076"/>
          <ac:spMkLst>
            <pc:docMk/>
            <pc:sldMk cId="446587036" sldId="298"/>
            <ac:spMk id="10" creationId="{00000000-0000-0000-0000-000000000000}"/>
          </ac:spMkLst>
        </pc:spChg>
        <pc:spChg chg="mod">
          <ac:chgData name="Stewart Gale" userId="3647ddd2-6040-41ae-a96d-232c23482af8" providerId="ADAL" clId="{78962145-66BC-46C6-BA7A-63DB086D9FD0}" dt="2021-05-10T05:59:44.169" v="344" actId="1076"/>
          <ac:spMkLst>
            <pc:docMk/>
            <pc:sldMk cId="446587036" sldId="298"/>
            <ac:spMk id="11" creationId="{00000000-0000-0000-0000-000000000000}"/>
          </ac:spMkLst>
        </pc:spChg>
        <pc:spChg chg="mod">
          <ac:chgData name="Stewart Gale" userId="3647ddd2-6040-41ae-a96d-232c23482af8" providerId="ADAL" clId="{78962145-66BC-46C6-BA7A-63DB086D9FD0}" dt="2021-05-10T05:59:54.222" v="348" actId="1076"/>
          <ac:spMkLst>
            <pc:docMk/>
            <pc:sldMk cId="446587036" sldId="298"/>
            <ac:spMk id="12" creationId="{00000000-0000-0000-0000-000000000000}"/>
          </ac:spMkLst>
        </pc:spChg>
        <pc:spChg chg="mod">
          <ac:chgData name="Stewart Gale" userId="3647ddd2-6040-41ae-a96d-232c23482af8" providerId="ADAL" clId="{78962145-66BC-46C6-BA7A-63DB086D9FD0}" dt="2021-05-10T05:59:44.169" v="344" actId="1076"/>
          <ac:spMkLst>
            <pc:docMk/>
            <pc:sldMk cId="446587036" sldId="298"/>
            <ac:spMk id="13" creationId="{00000000-0000-0000-0000-000000000000}"/>
          </ac:spMkLst>
        </pc:spChg>
        <pc:spChg chg="mod">
          <ac:chgData name="Stewart Gale" userId="3647ddd2-6040-41ae-a96d-232c23482af8" providerId="ADAL" clId="{78962145-66BC-46C6-BA7A-63DB086D9FD0}" dt="2021-05-10T05:59:44.169" v="344" actId="1076"/>
          <ac:spMkLst>
            <pc:docMk/>
            <pc:sldMk cId="446587036" sldId="298"/>
            <ac:spMk id="14" creationId="{00000000-0000-0000-0000-000000000000}"/>
          </ac:spMkLst>
        </pc:spChg>
        <pc:spChg chg="mod">
          <ac:chgData name="Stewart Gale" userId="3647ddd2-6040-41ae-a96d-232c23482af8" providerId="ADAL" clId="{78962145-66BC-46C6-BA7A-63DB086D9FD0}" dt="2021-05-10T05:59:44.169" v="344" actId="1076"/>
          <ac:spMkLst>
            <pc:docMk/>
            <pc:sldMk cId="446587036" sldId="298"/>
            <ac:spMk id="15" creationId="{00000000-0000-0000-0000-000000000000}"/>
          </ac:spMkLst>
        </pc:spChg>
        <pc:spChg chg="mod">
          <ac:chgData name="Stewart Gale" userId="3647ddd2-6040-41ae-a96d-232c23482af8" providerId="ADAL" clId="{78962145-66BC-46C6-BA7A-63DB086D9FD0}" dt="2021-05-10T05:59:44.169" v="344" actId="1076"/>
          <ac:spMkLst>
            <pc:docMk/>
            <pc:sldMk cId="446587036" sldId="298"/>
            <ac:spMk id="16" creationId="{00000000-0000-0000-0000-000000000000}"/>
          </ac:spMkLst>
        </pc:spChg>
        <pc:spChg chg="mod">
          <ac:chgData name="Stewart Gale" userId="3647ddd2-6040-41ae-a96d-232c23482af8" providerId="ADAL" clId="{78962145-66BC-46C6-BA7A-63DB086D9FD0}" dt="2021-05-10T05:59:44.169" v="344" actId="1076"/>
          <ac:spMkLst>
            <pc:docMk/>
            <pc:sldMk cId="446587036" sldId="298"/>
            <ac:spMk id="17" creationId="{00000000-0000-0000-0000-000000000000}"/>
          </ac:spMkLst>
        </pc:spChg>
        <pc:spChg chg="mod">
          <ac:chgData name="Stewart Gale" userId="3647ddd2-6040-41ae-a96d-232c23482af8" providerId="ADAL" clId="{78962145-66BC-46C6-BA7A-63DB086D9FD0}" dt="2021-05-10T05:59:44.169" v="344" actId="1076"/>
          <ac:spMkLst>
            <pc:docMk/>
            <pc:sldMk cId="446587036" sldId="298"/>
            <ac:spMk id="18" creationId="{00000000-0000-0000-0000-000000000000}"/>
          </ac:spMkLst>
        </pc:spChg>
        <pc:spChg chg="del mod">
          <ac:chgData name="Stewart Gale" userId="3647ddd2-6040-41ae-a96d-232c23482af8" providerId="ADAL" clId="{78962145-66BC-46C6-BA7A-63DB086D9FD0}" dt="2021-05-10T05:59:39.755" v="343" actId="478"/>
          <ac:spMkLst>
            <pc:docMk/>
            <pc:sldMk cId="446587036" sldId="298"/>
            <ac:spMk id="19" creationId="{00000000-0000-0000-0000-000000000000}"/>
          </ac:spMkLst>
        </pc:spChg>
        <pc:spChg chg="mod">
          <ac:chgData name="Stewart Gale" userId="3647ddd2-6040-41ae-a96d-232c23482af8" providerId="ADAL" clId="{78962145-66BC-46C6-BA7A-63DB086D9FD0}" dt="2021-05-10T05:59:47.859" v="345" actId="1076"/>
          <ac:spMkLst>
            <pc:docMk/>
            <pc:sldMk cId="446587036" sldId="298"/>
            <ac:spMk id="20" creationId="{6B6620BE-6269-46CB-9E75-011748AEEDE5}"/>
          </ac:spMkLst>
        </pc:spChg>
        <pc:spChg chg="mod">
          <ac:chgData name="Stewart Gale" userId="3647ddd2-6040-41ae-a96d-232c23482af8" providerId="ADAL" clId="{78962145-66BC-46C6-BA7A-63DB086D9FD0}" dt="2021-05-10T06:01:43.470" v="380" actId="1038"/>
          <ac:spMkLst>
            <pc:docMk/>
            <pc:sldMk cId="446587036" sldId="298"/>
            <ac:spMk id="21" creationId="{6522B9B5-5935-438B-8854-EBA21ECFC546}"/>
          </ac:spMkLst>
        </pc:spChg>
      </pc:sldChg>
      <pc:sldChg chg="addSp delSp modSp new del mod">
        <pc:chgData name="Stewart Gale" userId="3647ddd2-6040-41ae-a96d-232c23482af8" providerId="ADAL" clId="{78962145-66BC-46C6-BA7A-63DB086D9FD0}" dt="2021-05-10T05:42:27.625" v="7" actId="47"/>
        <pc:sldMkLst>
          <pc:docMk/>
          <pc:sldMk cId="3918365150" sldId="298"/>
        </pc:sldMkLst>
        <pc:spChg chg="del">
          <ac:chgData name="Stewart Gale" userId="3647ddd2-6040-41ae-a96d-232c23482af8" providerId="ADAL" clId="{78962145-66BC-46C6-BA7A-63DB086D9FD0}" dt="2021-05-10T05:29:45.100" v="1" actId="478"/>
          <ac:spMkLst>
            <pc:docMk/>
            <pc:sldMk cId="3918365150" sldId="298"/>
            <ac:spMk id="2" creationId="{DDA962C6-698A-4FA4-9DA6-5EC54328EAC1}"/>
          </ac:spMkLst>
        </pc:spChg>
        <pc:spChg chg="del">
          <ac:chgData name="Stewart Gale" userId="3647ddd2-6040-41ae-a96d-232c23482af8" providerId="ADAL" clId="{78962145-66BC-46C6-BA7A-63DB086D9FD0}" dt="2021-05-10T05:29:45.100" v="1" actId="478"/>
          <ac:spMkLst>
            <pc:docMk/>
            <pc:sldMk cId="3918365150" sldId="298"/>
            <ac:spMk id="3" creationId="{B75CEDC6-18CD-4C1C-BC2D-E616A89C60DA}"/>
          </ac:spMkLst>
        </pc:spChg>
        <pc:picChg chg="add mod modCrop">
          <ac:chgData name="Stewart Gale" userId="3647ddd2-6040-41ae-a96d-232c23482af8" providerId="ADAL" clId="{78962145-66BC-46C6-BA7A-63DB086D9FD0}" dt="2021-05-10T05:30:01.215" v="6" actId="14100"/>
          <ac:picMkLst>
            <pc:docMk/>
            <pc:sldMk cId="3918365150" sldId="298"/>
            <ac:picMk id="5" creationId="{BFD94148-C0DC-427C-B956-853CFE0F0D8F}"/>
          </ac:picMkLst>
        </pc:picChg>
      </pc:sldChg>
      <pc:sldMasterChg chg="delSldLayout">
        <pc:chgData name="Stewart Gale" userId="3647ddd2-6040-41ae-a96d-232c23482af8" providerId="ADAL" clId="{78962145-66BC-46C6-BA7A-63DB086D9FD0}" dt="2021-05-10T06:01:47.972" v="382" actId="47"/>
        <pc:sldMasterMkLst>
          <pc:docMk/>
          <pc:sldMasterMk cId="0" sldId="2147483648"/>
        </pc:sldMasterMkLst>
        <pc:sldLayoutChg chg="del">
          <pc:chgData name="Stewart Gale" userId="3647ddd2-6040-41ae-a96d-232c23482af8" providerId="ADAL" clId="{78962145-66BC-46C6-BA7A-63DB086D9FD0}" dt="2021-05-10T06:01:47.972" v="382" actId="47"/>
          <pc:sldLayoutMkLst>
            <pc:docMk/>
            <pc:sldMasterMk cId="0" sldId="2147483648"/>
            <pc:sldLayoutMk cId="3487180753" sldId="2147483660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AB0D2E-A517-4AC4-96DE-3105AA030104}" type="datetimeFigureOut">
              <a:rPr lang="en-GB" smtClean="0"/>
              <a:pPr/>
              <a:t>22/04/2024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699C6F-262A-46E2-A6F0-2866892AF66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3753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699C6F-262A-46E2-A6F0-2866892AF66A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70374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699C6F-262A-46E2-A6F0-2866892AF66A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15293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699C6F-262A-46E2-A6F0-2866892AF66A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25243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699C6F-262A-46E2-A6F0-2866892AF66A}" type="slidenum">
              <a:rPr lang="en-GB" smtClean="0"/>
              <a:pPr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0942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699C6F-262A-46E2-A6F0-2866892AF66A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5001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699C6F-262A-46E2-A6F0-2866892AF66A}" type="slidenum">
              <a:rPr lang="en-GB" smtClean="0"/>
              <a:pPr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4032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9BB51-4380-4E69-AFF7-3B0E0F118A86}" type="datetimeFigureOut">
              <a:rPr lang="en-GB" smtClean="0"/>
              <a:pPr/>
              <a:t>22/04/2024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555AE-3EE3-4166-849A-02558831F4B0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9BB51-4380-4E69-AFF7-3B0E0F118A86}" type="datetimeFigureOut">
              <a:rPr lang="en-GB" smtClean="0"/>
              <a:pPr/>
              <a:t>22/04/2024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555AE-3EE3-4166-849A-02558831F4B0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9BB51-4380-4E69-AFF7-3B0E0F118A86}" type="datetimeFigureOut">
              <a:rPr lang="en-GB" smtClean="0"/>
              <a:pPr/>
              <a:t>22/04/2024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555AE-3EE3-4166-849A-02558831F4B0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9BB51-4380-4E69-AFF7-3B0E0F118A86}" type="datetimeFigureOut">
              <a:rPr lang="en-GB" smtClean="0"/>
              <a:pPr/>
              <a:t>22/04/2024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555AE-3EE3-4166-849A-02558831F4B0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9BB51-4380-4E69-AFF7-3B0E0F118A86}" type="datetimeFigureOut">
              <a:rPr lang="en-GB" smtClean="0"/>
              <a:pPr/>
              <a:t>22/04/2024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555AE-3EE3-4166-849A-02558831F4B0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9BB51-4380-4E69-AFF7-3B0E0F118A86}" type="datetimeFigureOut">
              <a:rPr lang="en-GB" smtClean="0"/>
              <a:pPr/>
              <a:t>22/04/2024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555AE-3EE3-4166-849A-02558831F4B0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9BB51-4380-4E69-AFF7-3B0E0F118A86}" type="datetimeFigureOut">
              <a:rPr lang="en-GB" smtClean="0"/>
              <a:pPr/>
              <a:t>22/04/2024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555AE-3EE3-4166-849A-02558831F4B0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9BB51-4380-4E69-AFF7-3B0E0F118A86}" type="datetimeFigureOut">
              <a:rPr lang="en-GB" smtClean="0"/>
              <a:pPr/>
              <a:t>22/04/2024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555AE-3EE3-4166-849A-02558831F4B0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9BB51-4380-4E69-AFF7-3B0E0F118A86}" type="datetimeFigureOut">
              <a:rPr lang="en-GB" smtClean="0"/>
              <a:pPr/>
              <a:t>22/04/2024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555AE-3EE3-4166-849A-02558831F4B0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9BB51-4380-4E69-AFF7-3B0E0F118A86}" type="datetimeFigureOut">
              <a:rPr lang="en-GB" smtClean="0"/>
              <a:pPr/>
              <a:t>22/04/2024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555AE-3EE3-4166-849A-02558831F4B0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9BB51-4380-4E69-AFF7-3B0E0F118A86}" type="datetimeFigureOut">
              <a:rPr lang="en-GB" smtClean="0"/>
              <a:pPr/>
              <a:t>22/04/2024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555AE-3EE3-4166-849A-02558831F4B0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49BB51-4380-4E69-AFF7-3B0E0F118A86}" type="datetimeFigureOut">
              <a:rPr lang="en-GB" smtClean="0"/>
              <a:pPr/>
              <a:t>22/04/2024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8555AE-3EE3-4166-849A-02558831F4B0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10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0.png"/><Relationship Id="rId5" Type="http://schemas.openxmlformats.org/officeDocument/2006/relationships/image" Target="../media/image130.png"/><Relationship Id="rId10" Type="http://schemas.openxmlformats.org/officeDocument/2006/relationships/image" Target="../media/image16.png"/><Relationship Id="rId4" Type="http://schemas.openxmlformats.org/officeDocument/2006/relationships/image" Target="../media/image120.png"/><Relationship Id="rId9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png"/><Relationship Id="rId3" Type="http://schemas.openxmlformats.org/officeDocument/2006/relationships/image" Target="../media/image110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0.png"/><Relationship Id="rId11" Type="http://schemas.openxmlformats.org/officeDocument/2006/relationships/image" Target="../media/image10.png"/><Relationship Id="rId5" Type="http://schemas.openxmlformats.org/officeDocument/2006/relationships/image" Target="../media/image130.png"/><Relationship Id="rId10" Type="http://schemas.openxmlformats.org/officeDocument/2006/relationships/image" Target="../media/image9.png"/><Relationship Id="rId4" Type="http://schemas.openxmlformats.org/officeDocument/2006/relationships/image" Target="../media/image120.png"/><Relationship Id="rId9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png"/><Relationship Id="rId3" Type="http://schemas.openxmlformats.org/officeDocument/2006/relationships/image" Target="../media/image110.png"/><Relationship Id="rId7" Type="http://schemas.openxmlformats.org/officeDocument/2006/relationships/image" Target="../media/image1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0.png"/><Relationship Id="rId11" Type="http://schemas.openxmlformats.org/officeDocument/2006/relationships/image" Target="../media/image9.png"/><Relationship Id="rId5" Type="http://schemas.openxmlformats.org/officeDocument/2006/relationships/image" Target="../media/image130.png"/><Relationship Id="rId10" Type="http://schemas.openxmlformats.org/officeDocument/2006/relationships/image" Target="../media/image18.png"/><Relationship Id="rId4" Type="http://schemas.openxmlformats.org/officeDocument/2006/relationships/image" Target="../media/image120.png"/><Relationship Id="rId9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png"/><Relationship Id="rId13" Type="http://schemas.openxmlformats.org/officeDocument/2006/relationships/image" Target="../media/image10.png"/><Relationship Id="rId3" Type="http://schemas.openxmlformats.org/officeDocument/2006/relationships/image" Target="../media/image110.png"/><Relationship Id="rId7" Type="http://schemas.openxmlformats.org/officeDocument/2006/relationships/image" Target="../media/image15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0.png"/><Relationship Id="rId11" Type="http://schemas.openxmlformats.org/officeDocument/2006/relationships/image" Target="../media/image19.png"/><Relationship Id="rId5" Type="http://schemas.openxmlformats.org/officeDocument/2006/relationships/image" Target="../media/image130.png"/><Relationship Id="rId10" Type="http://schemas.openxmlformats.org/officeDocument/2006/relationships/image" Target="../media/image18.png"/><Relationship Id="rId4" Type="http://schemas.openxmlformats.org/officeDocument/2006/relationships/image" Target="../media/image120.png"/><Relationship Id="rId9" Type="http://schemas.openxmlformats.org/officeDocument/2006/relationships/image" Target="../media/image17.png"/><Relationship Id="rId1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7368" y="2132856"/>
            <a:ext cx="1123324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u="sng" dirty="0"/>
              <a:t>LO: Set Notation</a:t>
            </a:r>
          </a:p>
        </p:txBody>
      </p:sp>
    </p:spTree>
    <p:extLst>
      <p:ext uri="{BB962C8B-B14F-4D97-AF65-F5344CB8AC3E}">
        <p14:creationId xmlns:p14="http://schemas.microsoft.com/office/powerpoint/2010/main" val="38394538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D4A2A5B2-728C-DD67-C0E7-400A4F00BD0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079776" y="1751796"/>
                <a:ext cx="4391823" cy="1728192"/>
              </a:xfrm>
            </p:spPr>
            <p:txBody>
              <a:bodyPr>
                <a:noAutofit/>
              </a:bodyPr>
              <a:lstStyle/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9600" b="0" i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en-GB" sz="9600" dirty="0">
                          <a:solidFill>
                            <a:prstClr val="black"/>
                          </a:solidFill>
                        </a:rPr>
                        <m:t>A</m:t>
                      </m:r>
                      <m:r>
                        <m:rPr>
                          <m:nor/>
                        </m:rPr>
                        <a:rPr lang="en-GB" sz="9600" dirty="0">
                          <a:solidFill>
                            <a:prstClr val="black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9600" dirty="0">
                          <a:solidFill>
                            <a:srgbClr val="FF00FF"/>
                          </a:solidFill>
                          <a:sym typeface="Symbol" panose="05050102010706020507" pitchFamily="18" charset="2"/>
                        </a:rPr>
                        <m:t></m:t>
                      </m:r>
                      <m:r>
                        <m:rPr>
                          <m:nor/>
                        </m:rPr>
                        <a:rPr lang="en-GB" sz="9600" dirty="0">
                          <a:solidFill>
                            <a:prstClr val="black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GB" sz="9600" dirty="0">
                          <a:solidFill>
                            <a:prstClr val="black"/>
                          </a:solidFill>
                        </a:rPr>
                        <m:t>B</m:t>
                      </m:r>
                      <m:r>
                        <m:rPr>
                          <m:nor/>
                        </m:rPr>
                        <a:rPr lang="en-US" sz="9600" i="0" dirty="0" smtClean="0">
                          <a:solidFill>
                            <a:prstClr val="black"/>
                          </a:solidFill>
                        </a:rPr>
                        <m:t>′</m:t>
                      </m:r>
                      <m:r>
                        <m:rPr>
                          <m:nor/>
                        </m:rPr>
                        <a:rPr lang="en-GB" sz="9600" b="0" i="0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96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D4A2A5B2-728C-DD67-C0E7-400A4F00BD0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079776" y="1751796"/>
                <a:ext cx="4391823" cy="1728192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0CFB9FA-A97B-974C-160F-ACF88488262F}"/>
                  </a:ext>
                </a:extLst>
              </p:cNvPr>
              <p:cNvSpPr txBox="1"/>
              <p:nvPr/>
            </p:nvSpPr>
            <p:spPr>
              <a:xfrm>
                <a:off x="191343" y="3602984"/>
                <a:ext cx="11856640" cy="2862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When trying to identify a set. </a:t>
                </a:r>
              </a:p>
              <a:p>
                <a:pPr algn="ctr"/>
                <a:r>
                  <a:rPr lang="en-GB" sz="3600" dirty="0"/>
                  <a:t>Tick all the items in the first event (A). </a:t>
                </a:r>
              </a:p>
              <a:p>
                <a:pPr algn="ctr"/>
                <a:r>
                  <a:rPr lang="en-GB" sz="3600" dirty="0"/>
                  <a:t>Tick all the items in the second event 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3600" dirty="0" smtClean="0">
                        <a:solidFill>
                          <a:prstClr val="black"/>
                        </a:solidFill>
                      </a:rPr>
                      <m:t>B</m:t>
                    </m:r>
                    <m:r>
                      <m:rPr>
                        <m:nor/>
                      </m:rPr>
                      <a:rPr lang="en-US" sz="3600" i="0" dirty="0" smtClean="0">
                        <a:solidFill>
                          <a:prstClr val="black"/>
                        </a:solidFill>
                      </a:rPr>
                      <m:t>′</m:t>
                    </m:r>
                  </m:oMath>
                </a14:m>
                <a:r>
                  <a:rPr lang="en-GB" sz="3600" dirty="0"/>
                  <a:t>)</a:t>
                </a:r>
              </a:p>
              <a:p>
                <a:pPr algn="ctr"/>
                <a:r>
                  <a:rPr lang="en-GB" sz="3600" dirty="0">
                    <a:solidFill>
                      <a:srgbClr val="00B050"/>
                    </a:solidFill>
                  </a:rPr>
                  <a:t>Intersection</a:t>
                </a:r>
                <a:r>
                  <a:rPr lang="en-GB" sz="3600" dirty="0"/>
                  <a:t> – include all items that have been </a:t>
                </a:r>
                <a:r>
                  <a:rPr lang="en-GB" sz="3600" b="1" dirty="0"/>
                  <a:t>doubled ticked</a:t>
                </a:r>
                <a:r>
                  <a:rPr lang="en-GB" sz="3600" dirty="0"/>
                  <a:t>.</a:t>
                </a:r>
              </a:p>
              <a:p>
                <a:pPr algn="ctr"/>
                <a:r>
                  <a:rPr lang="en-GB" sz="3600" dirty="0">
                    <a:solidFill>
                      <a:srgbClr val="FF00FF"/>
                    </a:solidFill>
                  </a:rPr>
                  <a:t>Union</a:t>
                </a:r>
                <a:r>
                  <a:rPr lang="en-GB" sz="3600" dirty="0"/>
                  <a:t> – include all items that have been </a:t>
                </a:r>
                <a:r>
                  <a:rPr lang="en-GB" sz="3600" b="1" dirty="0"/>
                  <a:t>ticked once or twice</a:t>
                </a:r>
                <a:r>
                  <a:rPr lang="en-GB" sz="3600" dirty="0"/>
                  <a:t>. </a:t>
                </a: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0CFB9FA-A97B-974C-160F-ACF8848826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43" y="3602984"/>
                <a:ext cx="11856640" cy="2862322"/>
              </a:xfrm>
              <a:prstGeom prst="rect">
                <a:avLst/>
              </a:prstGeom>
              <a:blipFill>
                <a:blip r:embed="rId3"/>
                <a:stretch>
                  <a:fillRect l="-1131" t="-3191" r="-1594" b="-70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A10D3018-B935-478A-5121-FA104278FFF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864417" y="116632"/>
                <a:ext cx="4510493" cy="151216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sz="9600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nor/>
                      </m:rPr>
                      <a:rPr lang="en-GB" sz="9600" dirty="0">
                        <a:solidFill>
                          <a:prstClr val="black"/>
                        </a:solidFill>
                      </a:rPr>
                      <m:t>A</m:t>
                    </m:r>
                    <m:r>
                      <m:rPr>
                        <m:nor/>
                      </m:rPr>
                      <a:rPr lang="en-GB" sz="9600" b="1" i="0" dirty="0" smtClean="0">
                        <a:solidFill>
                          <a:prstClr val="black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US" sz="9600" kern="0" dirty="0">
                        <a:solidFill>
                          <a:srgbClr val="00CC00"/>
                        </a:solidFill>
                        <a:sym typeface="Symbol" panose="05050102010706020507" pitchFamily="18" charset="2"/>
                      </a:rPr>
                      <m:t></m:t>
                    </m:r>
                    <m:r>
                      <m:rPr>
                        <m:nor/>
                      </m:rPr>
                      <a:rPr lang="en-GB" sz="9600" b="0" i="0" kern="0" dirty="0" smtClean="0">
                        <a:solidFill>
                          <a:srgbClr val="00CC00"/>
                        </a:solidFill>
                        <a:sym typeface="Symbol" panose="05050102010706020507" pitchFamily="18" charset="2"/>
                      </a:rPr>
                      <m:t> </m:t>
                    </m:r>
                    <m:r>
                      <m:rPr>
                        <m:nor/>
                      </m:rPr>
                      <a:rPr lang="en-GB" sz="9600" dirty="0">
                        <a:solidFill>
                          <a:prstClr val="black"/>
                        </a:solidFill>
                      </a:rPr>
                      <m:t>B</m:t>
                    </m:r>
                    <m:r>
                      <m:rPr>
                        <m:nor/>
                      </m:rPr>
                      <a:rPr lang="en-US" sz="9600" dirty="0" smtClean="0">
                        <a:solidFill>
                          <a:prstClr val="black"/>
                        </a:solidFill>
                      </a:rPr>
                      <m:t>′</m:t>
                    </m:r>
                  </m:oMath>
                </a14:m>
                <a:r>
                  <a:rPr lang="en-GB" sz="96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)</a:t>
                </a:r>
              </a:p>
            </p:txBody>
          </p:sp>
        </mc:Choice>
        <mc:Fallback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A10D3018-B935-478A-5121-FA104278FF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4417" y="116632"/>
                <a:ext cx="4510493" cy="1512168"/>
              </a:xfrm>
              <a:prstGeom prst="rect">
                <a:avLst/>
              </a:prstGeom>
              <a:blipFill>
                <a:blip r:embed="rId4"/>
                <a:stretch>
                  <a:fillRect t="-21371" r="-12027" b="-4838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Free Check Mark With Transparent Background, Download Free Check Mark With Transparent  Background png images, Free ClipArts on Clipart Library">
            <a:extLst>
              <a:ext uri="{FF2B5EF4-FFF2-40B4-BE49-F238E27FC236}">
                <a16:creationId xmlns:a16="http://schemas.microsoft.com/office/drawing/2014/main" id="{4D0D03C5-E6CC-AA13-32AA-CE62EBFB68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3524" y="620688"/>
            <a:ext cx="941301" cy="83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ree Red Check Mark Transparent, Download Free Red Check Mark Transparent  png images, Free ClipArts on Clipart Library">
            <a:extLst>
              <a:ext uri="{FF2B5EF4-FFF2-40B4-BE49-F238E27FC236}">
                <a16:creationId xmlns:a16="http://schemas.microsoft.com/office/drawing/2014/main" id="{CEF293BF-2C6D-9F0A-8634-EB42879AEF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448" y="726418"/>
            <a:ext cx="600242" cy="62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Free Red Check Mark Transparent, Download Free Red Check Mark Transparent  png images, Free ClipArts on Clipart Library">
            <a:extLst>
              <a:ext uri="{FF2B5EF4-FFF2-40B4-BE49-F238E27FC236}">
                <a16:creationId xmlns:a16="http://schemas.microsoft.com/office/drawing/2014/main" id="{584B740A-60C8-15C2-351E-87269EB864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288" y="2420888"/>
            <a:ext cx="600242" cy="62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35864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1631504" y="476672"/>
            <a:ext cx="8640960" cy="4040637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815256" y="5000784"/>
                <a:ext cx="4844087" cy="1381286"/>
              </a:xfrm>
            </p:spPr>
            <p:txBody>
              <a:bodyPr>
                <a:normAutofit fontScale="92500"/>
              </a:bodyPr>
              <a:lstStyle/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8000" b="0" i="0" smtClean="0">
                        <a:latin typeface="Cambria Math" panose="02040503050406030204" pitchFamily="18" charset="0"/>
                      </a:rPr>
                      <m:t>P</m:t>
                    </m:r>
                    <m:r>
                      <a:rPr lang="en-US" sz="8000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nor/>
                      </m:rPr>
                      <a:rPr lang="en-GB" sz="8000" dirty="0">
                        <a:solidFill>
                          <a:prstClr val="black"/>
                        </a:solidFill>
                      </a:rPr>
                      <m:t>A</m:t>
                    </m:r>
                    <m:r>
                      <m:rPr>
                        <m:nor/>
                      </m:rPr>
                      <a:rPr lang="en-GB" sz="8000" b="1" dirty="0">
                        <a:solidFill>
                          <a:prstClr val="black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US" sz="8000" b="1" dirty="0">
                        <a:solidFill>
                          <a:srgbClr val="FF00FF"/>
                        </a:solidFill>
                        <a:sym typeface="Symbol" panose="05050102010706020507" pitchFamily="18" charset="2"/>
                      </a:rPr>
                      <m:t></m:t>
                    </m:r>
                    <m:r>
                      <m:rPr>
                        <m:nor/>
                      </m:rPr>
                      <a:rPr lang="en-GB" sz="8000" b="1" dirty="0">
                        <a:solidFill>
                          <a:prstClr val="black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8000" dirty="0">
                        <a:solidFill>
                          <a:prstClr val="black"/>
                        </a:solidFill>
                      </a:rPr>
                      <m:t>B</m:t>
                    </m:r>
                    <m:r>
                      <m:rPr>
                        <m:nor/>
                      </m:rPr>
                      <a:rPr lang="en-US" sz="8000" i="0" dirty="0" smtClean="0">
                        <a:solidFill>
                          <a:prstClr val="black"/>
                        </a:solidFill>
                      </a:rPr>
                      <m:t>′</m:t>
                    </m:r>
                  </m:oMath>
                </a14:m>
                <a:r>
                  <a:rPr lang="en-GB" sz="8000" dirty="0"/>
                  <a:t>) =</a:t>
                </a: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815256" y="5000784"/>
                <a:ext cx="4844087" cy="1381286"/>
              </a:xfrm>
              <a:blipFill>
                <a:blip r:embed="rId3"/>
                <a:stretch>
                  <a:fillRect t="-17181" r="-6171" b="-259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3"/>
          <p:cNvSpPr/>
          <p:nvPr/>
        </p:nvSpPr>
        <p:spPr>
          <a:xfrm>
            <a:off x="2305236" y="764703"/>
            <a:ext cx="4392488" cy="3600400"/>
          </a:xfrm>
          <a:prstGeom prst="ellipse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5087888" y="764703"/>
            <a:ext cx="4392488" cy="3600400"/>
          </a:xfrm>
          <a:prstGeom prst="ellipse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3823523" y="1120698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</a:t>
            </a:r>
          </a:p>
        </p:txBody>
      </p:sp>
      <p:sp>
        <p:nvSpPr>
          <p:cNvPr id="8" name="Rectangle 7"/>
          <p:cNvSpPr/>
          <p:nvPr/>
        </p:nvSpPr>
        <p:spPr>
          <a:xfrm>
            <a:off x="9134649" y="723106"/>
            <a:ext cx="5613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</a:p>
        </p:txBody>
      </p:sp>
      <p:sp>
        <p:nvSpPr>
          <p:cNvPr id="9" name="Rectangle 8"/>
          <p:cNvSpPr/>
          <p:nvPr/>
        </p:nvSpPr>
        <p:spPr>
          <a:xfrm>
            <a:off x="2707452" y="1650313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</a:p>
        </p:txBody>
      </p:sp>
      <p:sp>
        <p:nvSpPr>
          <p:cNvPr id="10" name="Rectangle 9"/>
          <p:cNvSpPr/>
          <p:nvPr/>
        </p:nvSpPr>
        <p:spPr>
          <a:xfrm>
            <a:off x="7553326" y="2835771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739259" y="2332059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586726" y="1509495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084704" y="1155282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418517" y="3243392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136095" y="1912441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652719" y="291329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091034" y="854505"/>
            <a:ext cx="5854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B6620BE-6269-46CB-9E75-011748AEEDE5}"/>
              </a:ext>
            </a:extLst>
          </p:cNvPr>
          <p:cNvSpPr/>
          <p:nvPr/>
        </p:nvSpPr>
        <p:spPr>
          <a:xfrm>
            <a:off x="9180405" y="3570120"/>
            <a:ext cx="89997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10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522B9B5-5935-438B-8854-EBA21ECFC546}"/>
                  </a:ext>
                </a:extLst>
              </p:cNvPr>
              <p:cNvSpPr txBox="1"/>
              <p:nvPr/>
            </p:nvSpPr>
            <p:spPr>
              <a:xfrm>
                <a:off x="7680176" y="4827448"/>
                <a:ext cx="1152128" cy="16480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en-GB" sz="5400" b="1" dirty="0"/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522B9B5-5935-438B-8854-EBA21ECFC5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0176" y="4827448"/>
                <a:ext cx="1152128" cy="164808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2" descr="Free Check Mark With Transparent Background, Download Free Check Mark With Transparent  Background png images, Free ClipArts on Clipart Library">
            <a:extLst>
              <a:ext uri="{FF2B5EF4-FFF2-40B4-BE49-F238E27FC236}">
                <a16:creationId xmlns:a16="http://schemas.microsoft.com/office/drawing/2014/main" id="{95D94D0C-30F4-9317-D7B4-F6AB108143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800" y="998043"/>
            <a:ext cx="750044" cy="66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Free Check Mark With Transparent Background, Download Free Check Mark With Transparent  Background png images, Free ClipArts on Clipart Library">
            <a:extLst>
              <a:ext uri="{FF2B5EF4-FFF2-40B4-BE49-F238E27FC236}">
                <a16:creationId xmlns:a16="http://schemas.microsoft.com/office/drawing/2014/main" id="{EF353F81-C4DA-A8D3-408E-428674A5CB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2316" y="1795643"/>
            <a:ext cx="750044" cy="66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Free Check Mark With Transparent Background, Download Free Check Mark With Transparent  Background png images, Free ClipArts on Clipart Library">
            <a:extLst>
              <a:ext uri="{FF2B5EF4-FFF2-40B4-BE49-F238E27FC236}">
                <a16:creationId xmlns:a16="http://schemas.microsoft.com/office/drawing/2014/main" id="{3194C29A-EA48-31F9-DA16-D833F3B9E7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0423" y="2023931"/>
            <a:ext cx="750044" cy="66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Free Check Mark With Transparent Background, Download Free Check Mark With Transparent  Background png images, Free ClipArts on Clipart Library">
            <a:extLst>
              <a:ext uri="{FF2B5EF4-FFF2-40B4-BE49-F238E27FC236}">
                <a16:creationId xmlns:a16="http://schemas.microsoft.com/office/drawing/2014/main" id="{3D9F7EF8-D276-1F2E-60FD-D375640DDF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3160" y="2454031"/>
            <a:ext cx="750044" cy="66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Free Check Mark With Transparent Background, Download Free Check Mark With Transparent  Background png images, Free ClipArts on Clipart Library">
            <a:extLst>
              <a:ext uri="{FF2B5EF4-FFF2-40B4-BE49-F238E27FC236}">
                <a16:creationId xmlns:a16="http://schemas.microsoft.com/office/drawing/2014/main" id="{6213986A-F31C-92C0-7432-BA11428C1A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2578" y="2784943"/>
            <a:ext cx="750044" cy="66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Free Check Mark With Transparent Background, Download Free Check Mark With Transparent  Background png images, Free ClipArts on Clipart Library">
            <a:extLst>
              <a:ext uri="{FF2B5EF4-FFF2-40B4-BE49-F238E27FC236}">
                <a16:creationId xmlns:a16="http://schemas.microsoft.com/office/drawing/2014/main" id="{36D7B17B-9E99-9FA6-ED2C-8D49060DA8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8182" y="3694238"/>
            <a:ext cx="750044" cy="66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Free Red Check Mark Transparent, Download Free Red Check Mark Transparent  png images, Free ClipArts on Clipart Library">
            <a:extLst>
              <a:ext uri="{FF2B5EF4-FFF2-40B4-BE49-F238E27FC236}">
                <a16:creationId xmlns:a16="http://schemas.microsoft.com/office/drawing/2014/main" id="{77F685F2-EBA8-5AC9-2A7F-C91506A54A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957" y="2682779"/>
            <a:ext cx="600242" cy="62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Free Red Check Mark Transparent, Download Free Red Check Mark Transparent  png images, Free ClipArts on Clipart Library">
            <a:extLst>
              <a:ext uri="{FF2B5EF4-FFF2-40B4-BE49-F238E27FC236}">
                <a16:creationId xmlns:a16="http://schemas.microsoft.com/office/drawing/2014/main" id="{C5584784-F572-A823-B2BD-DD80ABD394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853" y="1058926"/>
            <a:ext cx="600242" cy="62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Free Red Check Mark Transparent, Download Free Red Check Mark Transparent  png images, Free ClipArts on Clipart Library">
            <a:extLst>
              <a:ext uri="{FF2B5EF4-FFF2-40B4-BE49-F238E27FC236}">
                <a16:creationId xmlns:a16="http://schemas.microsoft.com/office/drawing/2014/main" id="{AB66FE6C-C3CC-FF7F-E95B-AAA245503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107" y="2057527"/>
            <a:ext cx="600242" cy="62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 descr="Free Red Check Mark Transparent, Download Free Red Check Mark Transparent  png images, Free ClipArts on Clipart Library">
            <a:extLst>
              <a:ext uri="{FF2B5EF4-FFF2-40B4-BE49-F238E27FC236}">
                <a16:creationId xmlns:a16="http://schemas.microsoft.com/office/drawing/2014/main" id="{DD7BB7F7-C4DE-8B75-9A5A-F51DF61F3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5723" y="3924283"/>
            <a:ext cx="600242" cy="62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Free Red Check Mark Transparent, Download Free Red Check Mark Transparent  png images, Free ClipArts on Clipart Library">
            <a:extLst>
              <a:ext uri="{FF2B5EF4-FFF2-40B4-BE49-F238E27FC236}">
                <a16:creationId xmlns:a16="http://schemas.microsoft.com/office/drawing/2014/main" id="{41D9A519-C002-52BF-7AFB-4D45BE7537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4365" y="3123132"/>
            <a:ext cx="600242" cy="62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6587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1631504" y="476672"/>
            <a:ext cx="8640960" cy="4040637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815256" y="5000784"/>
                <a:ext cx="4844087" cy="1381286"/>
              </a:xfrm>
            </p:spPr>
            <p:txBody>
              <a:bodyPr>
                <a:normAutofit fontScale="92500"/>
              </a:bodyPr>
              <a:lstStyle/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8000" b="0" i="0" smtClean="0">
                        <a:latin typeface="Cambria Math" panose="02040503050406030204" pitchFamily="18" charset="0"/>
                      </a:rPr>
                      <m:t>P</m:t>
                    </m:r>
                    <m:r>
                      <a:rPr lang="en-US" sz="8000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nor/>
                      </m:rPr>
                      <a:rPr lang="en-GB" sz="8000" dirty="0">
                        <a:solidFill>
                          <a:prstClr val="black"/>
                        </a:solidFill>
                      </a:rPr>
                      <m:t>A</m:t>
                    </m:r>
                    <m:r>
                      <m:rPr>
                        <m:nor/>
                      </m:rPr>
                      <a:rPr lang="en-GB" sz="8000" b="0" i="0" dirty="0" smtClean="0">
                        <a:solidFill>
                          <a:prstClr val="black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US" sz="8000" b="1" kern="0" dirty="0">
                        <a:solidFill>
                          <a:srgbClr val="00CC00"/>
                        </a:solidFill>
                        <a:sym typeface="Symbol" panose="05050102010706020507" pitchFamily="18" charset="2"/>
                      </a:rPr>
                      <m:t></m:t>
                    </m:r>
                    <m:r>
                      <m:rPr>
                        <m:nor/>
                      </m:rPr>
                      <a:rPr lang="en-GB" sz="8000" b="0" i="0" kern="0" dirty="0" smtClean="0">
                        <a:solidFill>
                          <a:srgbClr val="00CC00"/>
                        </a:solidFill>
                        <a:sym typeface="Symbol" panose="05050102010706020507" pitchFamily="18" charset="2"/>
                      </a:rPr>
                      <m:t> </m:t>
                    </m:r>
                    <m:r>
                      <m:rPr>
                        <m:nor/>
                      </m:rPr>
                      <a:rPr lang="en-GB" sz="8000" dirty="0">
                        <a:solidFill>
                          <a:prstClr val="black"/>
                        </a:solidFill>
                      </a:rPr>
                      <m:t>B</m:t>
                    </m:r>
                    <m:r>
                      <m:rPr>
                        <m:nor/>
                      </m:rPr>
                      <a:rPr lang="en-US" sz="8000" i="0" dirty="0" smtClean="0">
                        <a:solidFill>
                          <a:prstClr val="black"/>
                        </a:solidFill>
                      </a:rPr>
                      <m:t>′</m:t>
                    </m:r>
                  </m:oMath>
                </a14:m>
                <a:r>
                  <a:rPr lang="en-GB" sz="8000" dirty="0"/>
                  <a:t>) =</a:t>
                </a: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815256" y="5000784"/>
                <a:ext cx="4844087" cy="1381286"/>
              </a:xfrm>
              <a:blipFill>
                <a:blip r:embed="rId3"/>
                <a:stretch>
                  <a:fillRect t="-17181" r="-6171" b="-259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3"/>
          <p:cNvSpPr/>
          <p:nvPr/>
        </p:nvSpPr>
        <p:spPr>
          <a:xfrm>
            <a:off x="2305236" y="764703"/>
            <a:ext cx="4392488" cy="3600400"/>
          </a:xfrm>
          <a:prstGeom prst="ellipse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5087888" y="764703"/>
            <a:ext cx="4392488" cy="3600400"/>
          </a:xfrm>
          <a:prstGeom prst="ellipse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3823523" y="1120698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</a:t>
            </a:r>
          </a:p>
        </p:txBody>
      </p:sp>
      <p:sp>
        <p:nvSpPr>
          <p:cNvPr id="8" name="Rectangle 7"/>
          <p:cNvSpPr/>
          <p:nvPr/>
        </p:nvSpPr>
        <p:spPr>
          <a:xfrm>
            <a:off x="9134649" y="723106"/>
            <a:ext cx="5613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</a:p>
        </p:txBody>
      </p:sp>
      <p:sp>
        <p:nvSpPr>
          <p:cNvPr id="9" name="Rectangle 8"/>
          <p:cNvSpPr/>
          <p:nvPr/>
        </p:nvSpPr>
        <p:spPr>
          <a:xfrm>
            <a:off x="2707452" y="1650313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</a:p>
        </p:txBody>
      </p:sp>
      <p:sp>
        <p:nvSpPr>
          <p:cNvPr id="10" name="Rectangle 9"/>
          <p:cNvSpPr/>
          <p:nvPr/>
        </p:nvSpPr>
        <p:spPr>
          <a:xfrm>
            <a:off x="7553326" y="2835771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739259" y="2332059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586726" y="1509495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084704" y="1155282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418517" y="3243392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136095" y="1912441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652719" y="291329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091034" y="854505"/>
            <a:ext cx="5854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B6620BE-6269-46CB-9E75-011748AEEDE5}"/>
              </a:ext>
            </a:extLst>
          </p:cNvPr>
          <p:cNvSpPr/>
          <p:nvPr/>
        </p:nvSpPr>
        <p:spPr>
          <a:xfrm>
            <a:off x="9180405" y="3570120"/>
            <a:ext cx="89997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10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522B9B5-5935-438B-8854-EBA21ECFC546}"/>
                  </a:ext>
                </a:extLst>
              </p:cNvPr>
              <p:cNvSpPr txBox="1"/>
              <p:nvPr/>
            </p:nvSpPr>
            <p:spPr>
              <a:xfrm>
                <a:off x="7680176" y="4827448"/>
                <a:ext cx="1152128" cy="16480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en-GB" sz="5400" b="1" dirty="0"/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522B9B5-5935-438B-8854-EBA21ECFC5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0176" y="4827448"/>
                <a:ext cx="1152128" cy="164808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2" descr="Free Check Mark With Transparent Background, Download Free Check Mark With Transparent  Background png images, Free ClipArts on Clipart Library">
            <a:extLst>
              <a:ext uri="{FF2B5EF4-FFF2-40B4-BE49-F238E27FC236}">
                <a16:creationId xmlns:a16="http://schemas.microsoft.com/office/drawing/2014/main" id="{95D94D0C-30F4-9317-D7B4-F6AB108143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800" y="998043"/>
            <a:ext cx="750044" cy="66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Free Check Mark With Transparent Background, Download Free Check Mark With Transparent  Background png images, Free ClipArts on Clipart Library">
            <a:extLst>
              <a:ext uri="{FF2B5EF4-FFF2-40B4-BE49-F238E27FC236}">
                <a16:creationId xmlns:a16="http://schemas.microsoft.com/office/drawing/2014/main" id="{EF353F81-C4DA-A8D3-408E-428674A5CB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2316" y="1795643"/>
            <a:ext cx="750044" cy="66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Free Check Mark With Transparent Background, Download Free Check Mark With Transparent  Background png images, Free ClipArts on Clipart Library">
            <a:extLst>
              <a:ext uri="{FF2B5EF4-FFF2-40B4-BE49-F238E27FC236}">
                <a16:creationId xmlns:a16="http://schemas.microsoft.com/office/drawing/2014/main" id="{3194C29A-EA48-31F9-DA16-D833F3B9E7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0423" y="2023931"/>
            <a:ext cx="750044" cy="66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Free Check Mark With Transparent Background, Download Free Check Mark With Transparent  Background png images, Free ClipArts on Clipart Library">
            <a:extLst>
              <a:ext uri="{FF2B5EF4-FFF2-40B4-BE49-F238E27FC236}">
                <a16:creationId xmlns:a16="http://schemas.microsoft.com/office/drawing/2014/main" id="{3D9F7EF8-D276-1F2E-60FD-D375640DDF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3160" y="2454031"/>
            <a:ext cx="750044" cy="66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Free Check Mark With Transparent Background, Download Free Check Mark With Transparent  Background png images, Free ClipArts on Clipart Library">
            <a:extLst>
              <a:ext uri="{FF2B5EF4-FFF2-40B4-BE49-F238E27FC236}">
                <a16:creationId xmlns:a16="http://schemas.microsoft.com/office/drawing/2014/main" id="{6213986A-F31C-92C0-7432-BA11428C1A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2578" y="2784943"/>
            <a:ext cx="750044" cy="66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Free Check Mark With Transparent Background, Download Free Check Mark With Transparent  Background png images, Free ClipArts on Clipart Library">
            <a:extLst>
              <a:ext uri="{FF2B5EF4-FFF2-40B4-BE49-F238E27FC236}">
                <a16:creationId xmlns:a16="http://schemas.microsoft.com/office/drawing/2014/main" id="{36D7B17B-9E99-9FA6-ED2C-8D49060DA8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8182" y="3694238"/>
            <a:ext cx="750044" cy="66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Free Red Check Mark Transparent, Download Free Red Check Mark Transparent  png images, Free ClipArts on Clipart Library">
            <a:extLst>
              <a:ext uri="{FF2B5EF4-FFF2-40B4-BE49-F238E27FC236}">
                <a16:creationId xmlns:a16="http://schemas.microsoft.com/office/drawing/2014/main" id="{77F685F2-EBA8-5AC9-2A7F-C91506A54A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957" y="2682779"/>
            <a:ext cx="600242" cy="62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Free Red Check Mark Transparent, Download Free Red Check Mark Transparent  png images, Free ClipArts on Clipart Library">
            <a:extLst>
              <a:ext uri="{FF2B5EF4-FFF2-40B4-BE49-F238E27FC236}">
                <a16:creationId xmlns:a16="http://schemas.microsoft.com/office/drawing/2014/main" id="{C5584784-F572-A823-B2BD-DD80ABD394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853" y="1058926"/>
            <a:ext cx="600242" cy="62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Free Red Check Mark Transparent, Download Free Red Check Mark Transparent  png images, Free ClipArts on Clipart Library">
            <a:extLst>
              <a:ext uri="{FF2B5EF4-FFF2-40B4-BE49-F238E27FC236}">
                <a16:creationId xmlns:a16="http://schemas.microsoft.com/office/drawing/2014/main" id="{AB66FE6C-C3CC-FF7F-E95B-AAA245503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6862" y="2025645"/>
            <a:ext cx="600242" cy="62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 descr="Free Red Check Mark Transparent, Download Free Red Check Mark Transparent  png images, Free ClipArts on Clipart Library">
            <a:extLst>
              <a:ext uri="{FF2B5EF4-FFF2-40B4-BE49-F238E27FC236}">
                <a16:creationId xmlns:a16="http://schemas.microsoft.com/office/drawing/2014/main" id="{DD7BB7F7-C4DE-8B75-9A5A-F51DF61F3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5723" y="3924283"/>
            <a:ext cx="600242" cy="62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Free Red Check Mark Transparent, Download Free Red Check Mark Transparent  png images, Free ClipArts on Clipart Library">
            <a:extLst>
              <a:ext uri="{FF2B5EF4-FFF2-40B4-BE49-F238E27FC236}">
                <a16:creationId xmlns:a16="http://schemas.microsoft.com/office/drawing/2014/main" id="{41D9A519-C002-52BF-7AFB-4D45BE7537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4365" y="3123132"/>
            <a:ext cx="600242" cy="62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6296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912894" y="4436741"/>
                <a:ext cx="3301288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4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m:rPr>
                          <m:nor/>
                        </m:rPr>
                        <a:rPr lang="en-US" sz="4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6600" dirty="0" smtClean="0">
                          <a:solidFill>
                            <a:schemeClr val="tx1"/>
                          </a:solidFill>
                          <a:sym typeface="Symbol" panose="05050102010706020507" pitchFamily="18" charset="2"/>
                        </a:rPr>
                        <m:t></m:t>
                      </m:r>
                      <m:r>
                        <a:rPr lang="en-US" sz="66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 </m:t>
                      </m:r>
                      <m:r>
                        <a:rPr lang="en-GB" sz="4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r>
                        <a:rPr lang="en-GB" sz="4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894" y="4436741"/>
                <a:ext cx="3301288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551384" y="5733256"/>
                <a:ext cx="3662798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4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4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′ </m:t>
                        </m:r>
                      </m:sup>
                    </m:sSup>
                    <m:r>
                      <m:rPr>
                        <m:nor/>
                      </m:rPr>
                      <a:rPr lang="en-US" sz="6600" dirty="0">
                        <a:solidFill>
                          <a:prstClr val="black"/>
                        </a:solidFill>
                        <a:sym typeface="Symbol" panose="05050102010706020507" pitchFamily="18" charset="2"/>
                      </a:rPr>
                      <m:t></m:t>
                    </m:r>
                    <m:r>
                      <a:rPr lang="en-US" sz="66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 </m:t>
                    </m:r>
                    <m:r>
                      <a:rPr lang="en-GB" sz="4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′)=</m:t>
                    </m:r>
                  </m:oMath>
                </a14:m>
                <a:endParaRPr lang="en-GB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5733256"/>
                <a:ext cx="3662798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6206317" y="5800563"/>
                <a:ext cx="4228530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en-GB" sz="4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4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∪</m:t>
                      </m:r>
                      <m:r>
                        <a:rPr lang="en-GB" sz="4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  <m:r>
                        <a:rPr lang="en-GB" sz="4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∪</m:t>
                      </m:r>
                      <m:r>
                        <a:rPr lang="en-GB" sz="4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)=</m:t>
                      </m:r>
                    </m:oMath>
                  </m:oMathPara>
                </a14:m>
                <a:endParaRPr lang="en-GB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6317" y="5800563"/>
                <a:ext cx="4228530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6368702" y="4509120"/>
                <a:ext cx="3185231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r>
                      <a:rPr lang="en-US" sz="4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GB" sz="44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</m:t>
                    </m:r>
                    <m:r>
                      <a:rPr lang="en-GB" sz="4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  <m:r>
                      <a:rPr lang="en-GB" sz="4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′)=</m:t>
                    </m:r>
                  </m:oMath>
                </a14:m>
                <a:r>
                  <a:rPr lang="en-GB" sz="44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8702" y="4509120"/>
                <a:ext cx="3185231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68774573-6ECF-4F82-827E-F3EB5C12E1CE}"/>
              </a:ext>
            </a:extLst>
          </p:cNvPr>
          <p:cNvGrpSpPr/>
          <p:nvPr/>
        </p:nvGrpSpPr>
        <p:grpSpPr>
          <a:xfrm>
            <a:off x="2351584" y="116632"/>
            <a:ext cx="6552728" cy="4104456"/>
            <a:chOff x="2351584" y="116632"/>
            <a:chExt cx="6552728" cy="4104456"/>
          </a:xfrm>
        </p:grpSpPr>
        <p:pic>
          <p:nvPicPr>
            <p:cNvPr id="4" name="Picture 3"/>
            <p:cNvPicPr/>
            <p:nvPr/>
          </p:nvPicPr>
          <p:blipFill rotWithShape="1">
            <a:blip r:embed="rId7"/>
            <a:srcRect t="45442" r="2151"/>
            <a:stretch/>
          </p:blipFill>
          <p:spPr>
            <a:xfrm>
              <a:off x="2351584" y="116632"/>
              <a:ext cx="6552728" cy="4104456"/>
            </a:xfrm>
            <a:prstGeom prst="rect">
              <a:avLst/>
            </a:prstGeom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7D5305D9-C771-41AA-8B3F-EC79717133D1}"/>
                </a:ext>
              </a:extLst>
            </p:cNvPr>
            <p:cNvSpPr txBox="1"/>
            <p:nvPr/>
          </p:nvSpPr>
          <p:spPr>
            <a:xfrm>
              <a:off x="7564499" y="2996952"/>
              <a:ext cx="6480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/>
                <a:t>10</a:t>
              </a:r>
              <a:endParaRPr lang="en-GB" sz="3200" dirty="0"/>
            </a:p>
          </p:txBody>
        </p:sp>
      </p:grpSp>
      <p:pic>
        <p:nvPicPr>
          <p:cNvPr id="5" name="Picture 2" descr="Free Check Mark With Transparent Background, Download Free Check Mark With Transparent  Background png images, Free ClipArts on Clipart Library">
            <a:extLst>
              <a:ext uri="{FF2B5EF4-FFF2-40B4-BE49-F238E27FC236}">
                <a16:creationId xmlns:a16="http://schemas.microsoft.com/office/drawing/2014/main" id="{5D2CC4F6-5331-66BC-207F-D0AAFDC7A6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776" y="985112"/>
            <a:ext cx="750044" cy="66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Free Check Mark With Transparent Background, Download Free Check Mark With Transparent  Background png images, Free ClipArts on Clipart Library">
            <a:extLst>
              <a:ext uri="{FF2B5EF4-FFF2-40B4-BE49-F238E27FC236}">
                <a16:creationId xmlns:a16="http://schemas.microsoft.com/office/drawing/2014/main" id="{C834ACDC-79B4-B9F9-FD2E-067968B0AB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7728" y="2208611"/>
            <a:ext cx="750044" cy="66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Free Check Mark With Transparent Background, Download Free Check Mark With Transparent  Background png images, Free ClipArts on Clipart Library">
            <a:extLst>
              <a:ext uri="{FF2B5EF4-FFF2-40B4-BE49-F238E27FC236}">
                <a16:creationId xmlns:a16="http://schemas.microsoft.com/office/drawing/2014/main" id="{F924425B-EBBF-E32D-702F-04511949CE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9456" y="2520298"/>
            <a:ext cx="750044" cy="66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Free Check Mark With Transparent Background, Download Free Check Mark With Transparent  Background png images, Free ClipArts on Clipart Library">
            <a:extLst>
              <a:ext uri="{FF2B5EF4-FFF2-40B4-BE49-F238E27FC236}">
                <a16:creationId xmlns:a16="http://schemas.microsoft.com/office/drawing/2014/main" id="{FB477BD4-44CE-1CF9-62FE-8C5EDC675F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2926" y="1898913"/>
            <a:ext cx="750044" cy="66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Free Red Check Mark Transparent, Download Free Red Check Mark Transparent  png images, Free ClipArts on Clipart Library">
            <a:extLst>
              <a:ext uri="{FF2B5EF4-FFF2-40B4-BE49-F238E27FC236}">
                <a16:creationId xmlns:a16="http://schemas.microsoft.com/office/drawing/2014/main" id="{95D048EC-DB80-7182-CA9D-2697B65706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6196" y="921238"/>
            <a:ext cx="600242" cy="62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Free Red Check Mark Transparent, Download Free Red Check Mark Transparent  png images, Free ClipArts on Clipart Library">
            <a:extLst>
              <a:ext uri="{FF2B5EF4-FFF2-40B4-BE49-F238E27FC236}">
                <a16:creationId xmlns:a16="http://schemas.microsoft.com/office/drawing/2014/main" id="{2F12BE96-AE07-DFF0-5990-3B05F4C566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056" y="911904"/>
            <a:ext cx="600242" cy="62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Free Red Check Mark Transparent, Download Free Red Check Mark Transparent  png images, Free ClipArts on Clipart Library">
            <a:extLst>
              <a:ext uri="{FF2B5EF4-FFF2-40B4-BE49-F238E27FC236}">
                <a16:creationId xmlns:a16="http://schemas.microsoft.com/office/drawing/2014/main" id="{DD93015E-1E09-3607-3AFC-9349A82AF0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8993" y="1932975"/>
            <a:ext cx="600242" cy="62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Free Red Check Mark Transparent, Download Free Red Check Mark Transparent  png images, Free ClipArts on Clipart Library">
            <a:extLst>
              <a:ext uri="{FF2B5EF4-FFF2-40B4-BE49-F238E27FC236}">
                <a16:creationId xmlns:a16="http://schemas.microsoft.com/office/drawing/2014/main" id="{5372B9CE-9228-3823-556D-401BDCB982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8581" y="2336989"/>
            <a:ext cx="600242" cy="62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Free Red Check Mark Transparent, Download Free Red Check Mark Transparent  png images, Free ClipArts on Clipart Library">
            <a:extLst>
              <a:ext uri="{FF2B5EF4-FFF2-40B4-BE49-F238E27FC236}">
                <a16:creationId xmlns:a16="http://schemas.microsoft.com/office/drawing/2014/main" id="{FB365FCA-82A5-61DB-AC38-E4B7777EAE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534" y="2084383"/>
            <a:ext cx="600242" cy="62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F352DE2-AE11-A24F-DBA7-3FF45D025360}"/>
                  </a:ext>
                </a:extLst>
              </p:cNvPr>
              <p:cNvSpPr txBox="1"/>
              <p:nvPr/>
            </p:nvSpPr>
            <p:spPr>
              <a:xfrm>
                <a:off x="4295800" y="4293096"/>
                <a:ext cx="936104" cy="10143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en-GB" sz="3200" b="1" dirty="0"/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F352DE2-AE11-A24F-DBA7-3FF45D0253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5800" y="4293096"/>
                <a:ext cx="936104" cy="101431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88836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912894" y="4436741"/>
                <a:ext cx="3301288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4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m:rPr>
                          <m:nor/>
                        </m:rPr>
                        <a:rPr lang="en-US" sz="4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6600" dirty="0" smtClean="0">
                          <a:solidFill>
                            <a:schemeClr val="tx1"/>
                          </a:solidFill>
                          <a:sym typeface="Symbol" panose="05050102010706020507" pitchFamily="18" charset="2"/>
                        </a:rPr>
                        <m:t></m:t>
                      </m:r>
                      <m:r>
                        <a:rPr lang="en-US" sz="66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 </m:t>
                      </m:r>
                      <m:r>
                        <a:rPr lang="en-GB" sz="4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r>
                        <a:rPr lang="en-GB" sz="4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894" y="4436741"/>
                <a:ext cx="3301288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551384" y="5733256"/>
                <a:ext cx="3662798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4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4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′ </m:t>
                        </m:r>
                      </m:sup>
                    </m:sSup>
                    <m:r>
                      <m:rPr>
                        <m:nor/>
                      </m:rPr>
                      <a:rPr lang="en-US" sz="6600" dirty="0">
                        <a:solidFill>
                          <a:prstClr val="black"/>
                        </a:solidFill>
                        <a:sym typeface="Symbol" panose="05050102010706020507" pitchFamily="18" charset="2"/>
                      </a:rPr>
                      <m:t></m:t>
                    </m:r>
                    <m:r>
                      <a:rPr lang="en-US" sz="66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 </m:t>
                    </m:r>
                    <m:r>
                      <a:rPr lang="en-GB" sz="4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′)=</m:t>
                    </m:r>
                  </m:oMath>
                </a14:m>
                <a:endParaRPr lang="en-GB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5733256"/>
                <a:ext cx="3662798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6206317" y="5800563"/>
                <a:ext cx="4228530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en-GB" sz="4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4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∪</m:t>
                      </m:r>
                      <m:r>
                        <a:rPr lang="en-GB" sz="4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  <m:r>
                        <a:rPr lang="en-GB" sz="4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∪</m:t>
                      </m:r>
                      <m:r>
                        <a:rPr lang="en-GB" sz="4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)=</m:t>
                      </m:r>
                    </m:oMath>
                  </m:oMathPara>
                </a14:m>
                <a:endParaRPr lang="en-GB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6317" y="5800563"/>
                <a:ext cx="4228530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6368702" y="4509120"/>
                <a:ext cx="3185231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r>
                      <a:rPr lang="en-US" sz="4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GB" sz="44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</m:t>
                    </m:r>
                    <m:r>
                      <a:rPr lang="en-GB" sz="4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  <m:r>
                      <a:rPr lang="en-GB" sz="4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′)=</m:t>
                    </m:r>
                  </m:oMath>
                </a14:m>
                <a:r>
                  <a:rPr lang="en-GB" sz="44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8702" y="4509120"/>
                <a:ext cx="3185231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68774573-6ECF-4F82-827E-F3EB5C12E1CE}"/>
              </a:ext>
            </a:extLst>
          </p:cNvPr>
          <p:cNvGrpSpPr/>
          <p:nvPr/>
        </p:nvGrpSpPr>
        <p:grpSpPr>
          <a:xfrm>
            <a:off x="2351584" y="116632"/>
            <a:ext cx="6552728" cy="4104456"/>
            <a:chOff x="2351584" y="116632"/>
            <a:chExt cx="6552728" cy="4104456"/>
          </a:xfrm>
        </p:grpSpPr>
        <p:pic>
          <p:nvPicPr>
            <p:cNvPr id="4" name="Picture 3"/>
            <p:cNvPicPr/>
            <p:nvPr/>
          </p:nvPicPr>
          <p:blipFill rotWithShape="1">
            <a:blip r:embed="rId7"/>
            <a:srcRect t="45442" r="2151"/>
            <a:stretch/>
          </p:blipFill>
          <p:spPr>
            <a:xfrm>
              <a:off x="2351584" y="116632"/>
              <a:ext cx="6552728" cy="4104456"/>
            </a:xfrm>
            <a:prstGeom prst="rect">
              <a:avLst/>
            </a:prstGeom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7D5305D9-C771-41AA-8B3F-EC79717133D1}"/>
                </a:ext>
              </a:extLst>
            </p:cNvPr>
            <p:cNvSpPr txBox="1"/>
            <p:nvPr/>
          </p:nvSpPr>
          <p:spPr>
            <a:xfrm>
              <a:off x="7564499" y="2996952"/>
              <a:ext cx="6480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/>
                <a:t>10</a:t>
              </a:r>
              <a:endParaRPr lang="en-GB" sz="3200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46DDF4C-FBC6-4CE2-AE4B-507EF84DB9D6}"/>
                  </a:ext>
                </a:extLst>
              </p:cNvPr>
              <p:cNvSpPr txBox="1"/>
              <p:nvPr/>
            </p:nvSpPr>
            <p:spPr>
              <a:xfrm>
                <a:off x="4271067" y="4300169"/>
                <a:ext cx="936104" cy="10143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46DDF4C-FBC6-4CE2-AE4B-507EF84DB9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1067" y="4300169"/>
                <a:ext cx="936104" cy="101431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AF9B228-E5A2-480E-A873-E8626C4A1EEF}"/>
                  </a:ext>
                </a:extLst>
              </p:cNvPr>
              <p:cNvSpPr txBox="1"/>
              <p:nvPr/>
            </p:nvSpPr>
            <p:spPr>
              <a:xfrm>
                <a:off x="4168249" y="5678124"/>
                <a:ext cx="936104" cy="10157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AF9B228-E5A2-480E-A873-E8626C4A1E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8249" y="5678124"/>
                <a:ext cx="936104" cy="101572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2" descr="Free Check Mark With Transparent Background, Download Free Check Mark With Transparent  Background png images, Free ClipArts on Clipart Library">
            <a:extLst>
              <a:ext uri="{FF2B5EF4-FFF2-40B4-BE49-F238E27FC236}">
                <a16:creationId xmlns:a16="http://schemas.microsoft.com/office/drawing/2014/main" id="{C03941F8-3F0C-D922-ABAA-76636C6E0C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1295" y="902238"/>
            <a:ext cx="750044" cy="66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Free Check Mark With Transparent Background, Download Free Check Mark With Transparent  Background png images, Free ClipArts on Clipart Library">
            <a:extLst>
              <a:ext uri="{FF2B5EF4-FFF2-40B4-BE49-F238E27FC236}">
                <a16:creationId xmlns:a16="http://schemas.microsoft.com/office/drawing/2014/main" id="{2AE39E66-6088-B0ED-3EC7-DFDDEB511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048" y="1046254"/>
            <a:ext cx="750044" cy="66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Free Check Mark With Transparent Background, Download Free Check Mark With Transparent  Background png images, Free ClipArts on Clipart Library">
            <a:extLst>
              <a:ext uri="{FF2B5EF4-FFF2-40B4-BE49-F238E27FC236}">
                <a16:creationId xmlns:a16="http://schemas.microsoft.com/office/drawing/2014/main" id="{39A5E4AB-447D-0E64-F41A-86DC602849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8254" y="2354550"/>
            <a:ext cx="750044" cy="66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Free Check Mark With Transparent Background, Download Free Check Mark With Transparent  Background png images, Free ClipArts on Clipart Library">
            <a:extLst>
              <a:ext uri="{FF2B5EF4-FFF2-40B4-BE49-F238E27FC236}">
                <a16:creationId xmlns:a16="http://schemas.microsoft.com/office/drawing/2014/main" id="{2EED1D3C-0CD4-171F-B222-6A8687FD56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3070" y="2021197"/>
            <a:ext cx="750044" cy="66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Free Check Mark With Transparent Background, Download Free Check Mark With Transparent  Background png images, Free ClipArts on Clipart Library">
            <a:extLst>
              <a:ext uri="{FF2B5EF4-FFF2-40B4-BE49-F238E27FC236}">
                <a16:creationId xmlns:a16="http://schemas.microsoft.com/office/drawing/2014/main" id="{EC3F2D35-4025-6463-1925-1A94D0F02F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7681" y="3328856"/>
            <a:ext cx="750044" cy="66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Free Check Mark With Transparent Background, Download Free Check Mark With Transparent  Background png images, Free ClipArts on Clipart Library">
            <a:extLst>
              <a:ext uri="{FF2B5EF4-FFF2-40B4-BE49-F238E27FC236}">
                <a16:creationId xmlns:a16="http://schemas.microsoft.com/office/drawing/2014/main" id="{2AC78E46-6F95-455C-809A-E362BB558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8271" y="3176022"/>
            <a:ext cx="750044" cy="66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Free Red Check Mark Transparent, Download Free Red Check Mark Transparent  png images, Free ClipArts on Clipart Library">
            <a:extLst>
              <a:ext uri="{FF2B5EF4-FFF2-40B4-BE49-F238E27FC236}">
                <a16:creationId xmlns:a16="http://schemas.microsoft.com/office/drawing/2014/main" id="{181D7BF0-FC9D-3BD9-468A-DC38D32D43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7745" y="622113"/>
            <a:ext cx="600242" cy="62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Free Red Check Mark Transparent, Download Free Red Check Mark Transparent  png images, Free ClipArts on Clipart Library">
            <a:extLst>
              <a:ext uri="{FF2B5EF4-FFF2-40B4-BE49-F238E27FC236}">
                <a16:creationId xmlns:a16="http://schemas.microsoft.com/office/drawing/2014/main" id="{8A0F1208-DBF1-6F5E-37F1-1EA028839E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624" y="1856234"/>
            <a:ext cx="600242" cy="62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Free Red Check Mark Transparent, Download Free Red Check Mark Transparent  png images, Free ClipArts on Clipart Library">
            <a:extLst>
              <a:ext uri="{FF2B5EF4-FFF2-40B4-BE49-F238E27FC236}">
                <a16:creationId xmlns:a16="http://schemas.microsoft.com/office/drawing/2014/main" id="{F2A33CF6-2045-338A-3225-D2FBD1C981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4519" y="1272656"/>
            <a:ext cx="600242" cy="62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Free Red Check Mark Transparent, Download Free Red Check Mark Transparent  png images, Free ClipArts on Clipart Library">
            <a:extLst>
              <a:ext uri="{FF2B5EF4-FFF2-40B4-BE49-F238E27FC236}">
                <a16:creationId xmlns:a16="http://schemas.microsoft.com/office/drawing/2014/main" id="{31A380E8-5EC4-3BCC-5CEF-75DBDF7A77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724" y="1124129"/>
            <a:ext cx="600242" cy="62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Free Red Check Mark Transparent, Download Free Red Check Mark Transparent  png images, Free ClipArts on Clipart Library">
            <a:extLst>
              <a:ext uri="{FF2B5EF4-FFF2-40B4-BE49-F238E27FC236}">
                <a16:creationId xmlns:a16="http://schemas.microsoft.com/office/drawing/2014/main" id="{F8D4192C-1BB4-CAD7-FD81-1902198A70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8029" y="2232451"/>
            <a:ext cx="600242" cy="62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Free Red Check Mark Transparent, Download Free Red Check Mark Transparent  png images, Free ClipArts on Clipart Library">
            <a:extLst>
              <a:ext uri="{FF2B5EF4-FFF2-40B4-BE49-F238E27FC236}">
                <a16:creationId xmlns:a16="http://schemas.microsoft.com/office/drawing/2014/main" id="{34B2727C-F349-4076-A139-FBDBA2CBD6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7352" y="3384528"/>
            <a:ext cx="600242" cy="62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0966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912894" y="4436741"/>
                <a:ext cx="3301288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4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m:rPr>
                          <m:nor/>
                        </m:rPr>
                        <a:rPr lang="en-US" sz="4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6600" dirty="0" smtClean="0">
                          <a:solidFill>
                            <a:schemeClr val="tx1"/>
                          </a:solidFill>
                          <a:sym typeface="Symbol" panose="05050102010706020507" pitchFamily="18" charset="2"/>
                        </a:rPr>
                        <m:t></m:t>
                      </m:r>
                      <m:r>
                        <a:rPr lang="en-US" sz="66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 </m:t>
                      </m:r>
                      <m:r>
                        <a:rPr lang="en-GB" sz="4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r>
                        <a:rPr lang="en-GB" sz="4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894" y="4436741"/>
                <a:ext cx="3301288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551384" y="5733256"/>
                <a:ext cx="3662798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4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4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′ </m:t>
                        </m:r>
                      </m:sup>
                    </m:sSup>
                    <m:r>
                      <m:rPr>
                        <m:nor/>
                      </m:rPr>
                      <a:rPr lang="en-US" sz="6600" dirty="0">
                        <a:solidFill>
                          <a:prstClr val="black"/>
                        </a:solidFill>
                        <a:sym typeface="Symbol" panose="05050102010706020507" pitchFamily="18" charset="2"/>
                      </a:rPr>
                      <m:t></m:t>
                    </m:r>
                    <m:r>
                      <a:rPr lang="en-US" sz="66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 </m:t>
                    </m:r>
                    <m:r>
                      <a:rPr lang="en-GB" sz="4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′)=</m:t>
                    </m:r>
                  </m:oMath>
                </a14:m>
                <a:endParaRPr lang="en-GB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5733256"/>
                <a:ext cx="3662798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6206317" y="5800563"/>
                <a:ext cx="4228530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en-GB" sz="4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4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∪</m:t>
                      </m:r>
                      <m:r>
                        <a:rPr lang="en-GB" sz="4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  <m:r>
                        <a:rPr lang="en-GB" sz="4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∪</m:t>
                      </m:r>
                      <m:r>
                        <a:rPr lang="en-GB" sz="4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)=</m:t>
                      </m:r>
                    </m:oMath>
                  </m:oMathPara>
                </a14:m>
                <a:endParaRPr lang="en-GB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6317" y="5800563"/>
                <a:ext cx="4228530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6368702" y="4509120"/>
                <a:ext cx="3185231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r>
                      <a:rPr lang="en-US" sz="4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GB" sz="44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</m:t>
                    </m:r>
                    <m:r>
                      <a:rPr lang="en-GB" sz="4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  <m:r>
                      <a:rPr lang="en-GB" sz="4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′)=</m:t>
                    </m:r>
                  </m:oMath>
                </a14:m>
                <a:r>
                  <a:rPr lang="en-GB" sz="44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8702" y="4509120"/>
                <a:ext cx="3185231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68774573-6ECF-4F82-827E-F3EB5C12E1CE}"/>
              </a:ext>
            </a:extLst>
          </p:cNvPr>
          <p:cNvGrpSpPr/>
          <p:nvPr/>
        </p:nvGrpSpPr>
        <p:grpSpPr>
          <a:xfrm>
            <a:off x="2351584" y="116632"/>
            <a:ext cx="6552728" cy="4104456"/>
            <a:chOff x="2351584" y="116632"/>
            <a:chExt cx="6552728" cy="4104456"/>
          </a:xfrm>
        </p:grpSpPr>
        <p:pic>
          <p:nvPicPr>
            <p:cNvPr id="4" name="Picture 3"/>
            <p:cNvPicPr/>
            <p:nvPr/>
          </p:nvPicPr>
          <p:blipFill rotWithShape="1">
            <a:blip r:embed="rId7"/>
            <a:srcRect t="45442" r="2151"/>
            <a:stretch/>
          </p:blipFill>
          <p:spPr>
            <a:xfrm>
              <a:off x="2351584" y="116632"/>
              <a:ext cx="6552728" cy="4104456"/>
            </a:xfrm>
            <a:prstGeom prst="rect">
              <a:avLst/>
            </a:prstGeom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7D5305D9-C771-41AA-8B3F-EC79717133D1}"/>
                </a:ext>
              </a:extLst>
            </p:cNvPr>
            <p:cNvSpPr txBox="1"/>
            <p:nvPr/>
          </p:nvSpPr>
          <p:spPr>
            <a:xfrm>
              <a:off x="7564499" y="2996952"/>
              <a:ext cx="6480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/>
                <a:t>10</a:t>
              </a:r>
              <a:endParaRPr lang="en-GB" sz="3200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46DDF4C-FBC6-4CE2-AE4B-507EF84DB9D6}"/>
                  </a:ext>
                </a:extLst>
              </p:cNvPr>
              <p:cNvSpPr txBox="1"/>
              <p:nvPr/>
            </p:nvSpPr>
            <p:spPr>
              <a:xfrm>
                <a:off x="4271067" y="4300169"/>
                <a:ext cx="936104" cy="10143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46DDF4C-FBC6-4CE2-AE4B-507EF84DB9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1067" y="4300169"/>
                <a:ext cx="936104" cy="101431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AF9B228-E5A2-480E-A873-E8626C4A1EEF}"/>
                  </a:ext>
                </a:extLst>
              </p:cNvPr>
              <p:cNvSpPr txBox="1"/>
              <p:nvPr/>
            </p:nvSpPr>
            <p:spPr>
              <a:xfrm>
                <a:off x="4168249" y="5678124"/>
                <a:ext cx="936104" cy="10157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AF9B228-E5A2-480E-A873-E8626C4A1E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8249" y="5678124"/>
                <a:ext cx="936104" cy="101572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08D2A63-53BD-47D5-8BBF-2E6F8EA4C07B}"/>
                  </a:ext>
                </a:extLst>
              </p:cNvPr>
              <p:cNvSpPr txBox="1"/>
              <p:nvPr/>
            </p:nvSpPr>
            <p:spPr>
              <a:xfrm>
                <a:off x="9347312" y="4314302"/>
                <a:ext cx="1152128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08D2A63-53BD-47D5-8BBF-2E6F8EA4C0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7312" y="4314302"/>
                <a:ext cx="1152128" cy="101752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2" descr="Free Check Mark With Transparent Background, Download Free Check Mark With Transparent  Background png images, Free ClipArts on Clipart Library">
            <a:extLst>
              <a:ext uri="{FF2B5EF4-FFF2-40B4-BE49-F238E27FC236}">
                <a16:creationId xmlns:a16="http://schemas.microsoft.com/office/drawing/2014/main" id="{80E17A9D-9294-B6FD-2B65-A8BAA0701C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0978" y="1052736"/>
            <a:ext cx="750044" cy="66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Free Check Mark With Transparent Background, Download Free Check Mark With Transparent  Background png images, Free ClipArts on Clipart Library">
            <a:extLst>
              <a:ext uri="{FF2B5EF4-FFF2-40B4-BE49-F238E27FC236}">
                <a16:creationId xmlns:a16="http://schemas.microsoft.com/office/drawing/2014/main" id="{4F0A9116-38C0-2FAA-EBDE-C6E9D34FBD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056" y="983131"/>
            <a:ext cx="750044" cy="66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Free Check Mark With Transparent Background, Download Free Check Mark With Transparent  Background png images, Free ClipArts on Clipart Library">
            <a:extLst>
              <a:ext uri="{FF2B5EF4-FFF2-40B4-BE49-F238E27FC236}">
                <a16:creationId xmlns:a16="http://schemas.microsoft.com/office/drawing/2014/main" id="{2FD8ED91-2F93-D5C0-8C77-C9C3856AB5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956" y="1781254"/>
            <a:ext cx="750044" cy="66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Free Check Mark With Transparent Background, Download Free Check Mark With Transparent  Background png images, Free ClipArts on Clipart Library">
            <a:extLst>
              <a:ext uri="{FF2B5EF4-FFF2-40B4-BE49-F238E27FC236}">
                <a16:creationId xmlns:a16="http://schemas.microsoft.com/office/drawing/2014/main" id="{9E34E662-D017-F0E8-A46F-4D4843B200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112" y="2069245"/>
            <a:ext cx="750044" cy="66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Free Check Mark With Transparent Background, Download Free Check Mark With Transparent  Background png images, Free ClipArts on Clipart Library">
            <a:extLst>
              <a:ext uri="{FF2B5EF4-FFF2-40B4-BE49-F238E27FC236}">
                <a16:creationId xmlns:a16="http://schemas.microsoft.com/office/drawing/2014/main" id="{4E36DCDF-EB0D-8E0D-DED9-AB78CA6FFD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3939" y="1970206"/>
            <a:ext cx="750044" cy="66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Free Red Check Mark Transparent, Download Free Red Check Mark Transparent  png images, Free ClipArts on Clipart Library">
            <a:extLst>
              <a:ext uri="{FF2B5EF4-FFF2-40B4-BE49-F238E27FC236}">
                <a16:creationId xmlns:a16="http://schemas.microsoft.com/office/drawing/2014/main" id="{68888F2A-6A3B-7FC6-2134-4BD5F2F7A0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2675" y="917518"/>
            <a:ext cx="600242" cy="62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Free Red Check Mark Transparent, Download Free Red Check Mark Transparent  png images, Free ClipArts on Clipart Library">
            <a:extLst>
              <a:ext uri="{FF2B5EF4-FFF2-40B4-BE49-F238E27FC236}">
                <a16:creationId xmlns:a16="http://schemas.microsoft.com/office/drawing/2014/main" id="{4A01E6ED-C3F7-ACC6-EDA0-A3DD45149D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624" y="1856234"/>
            <a:ext cx="600242" cy="62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Free Red Check Mark Transparent, Download Free Red Check Mark Transparent  png images, Free ClipArts on Clipart Library">
            <a:extLst>
              <a:ext uri="{FF2B5EF4-FFF2-40B4-BE49-F238E27FC236}">
                <a16:creationId xmlns:a16="http://schemas.microsoft.com/office/drawing/2014/main" id="{14265712-658E-CA26-AD40-305676ABDD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8957" y="1230144"/>
            <a:ext cx="600242" cy="62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Free Red Check Mark Transparent, Download Free Red Check Mark Transparent  png images, Free ClipArts on Clipart Library">
            <a:extLst>
              <a:ext uri="{FF2B5EF4-FFF2-40B4-BE49-F238E27FC236}">
                <a16:creationId xmlns:a16="http://schemas.microsoft.com/office/drawing/2014/main" id="{E2284007-1BAF-948D-D797-A20087C0E2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4745" y="1168601"/>
            <a:ext cx="600242" cy="62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Free Red Check Mark Transparent, Download Free Red Check Mark Transparent  png images, Free ClipArts on Clipart Library">
            <a:extLst>
              <a:ext uri="{FF2B5EF4-FFF2-40B4-BE49-F238E27FC236}">
                <a16:creationId xmlns:a16="http://schemas.microsoft.com/office/drawing/2014/main" id="{F2061CD3-7C99-CB57-4963-636FA0A823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1438" y="3032338"/>
            <a:ext cx="600242" cy="62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Free Red Check Mark Transparent, Download Free Red Check Mark Transparent  png images, Free ClipArts on Clipart Library">
            <a:extLst>
              <a:ext uri="{FF2B5EF4-FFF2-40B4-BE49-F238E27FC236}">
                <a16:creationId xmlns:a16="http://schemas.microsoft.com/office/drawing/2014/main" id="{BAA471CD-297F-9DE9-BE31-1C4FECBC18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002" y="2287468"/>
            <a:ext cx="600242" cy="62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3782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912894" y="4436741"/>
                <a:ext cx="3301288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4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m:rPr>
                          <m:nor/>
                        </m:rPr>
                        <a:rPr lang="en-US" sz="4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6600" dirty="0" smtClean="0">
                          <a:solidFill>
                            <a:schemeClr val="tx1"/>
                          </a:solidFill>
                          <a:sym typeface="Symbol" panose="05050102010706020507" pitchFamily="18" charset="2"/>
                        </a:rPr>
                        <m:t></m:t>
                      </m:r>
                      <m:r>
                        <a:rPr lang="en-US" sz="66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 </m:t>
                      </m:r>
                      <m:r>
                        <a:rPr lang="en-GB" sz="4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r>
                        <a:rPr lang="en-GB" sz="4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894" y="4436741"/>
                <a:ext cx="3301288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551384" y="5733256"/>
                <a:ext cx="3662798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4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4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′ </m:t>
                        </m:r>
                      </m:sup>
                    </m:sSup>
                    <m:r>
                      <m:rPr>
                        <m:nor/>
                      </m:rPr>
                      <a:rPr lang="en-US" sz="6600" dirty="0">
                        <a:solidFill>
                          <a:prstClr val="black"/>
                        </a:solidFill>
                        <a:sym typeface="Symbol" panose="05050102010706020507" pitchFamily="18" charset="2"/>
                      </a:rPr>
                      <m:t></m:t>
                    </m:r>
                    <m:r>
                      <a:rPr lang="en-US" sz="66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 </m:t>
                    </m:r>
                    <m:r>
                      <a:rPr lang="en-GB" sz="4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′)=</m:t>
                    </m:r>
                  </m:oMath>
                </a14:m>
                <a:endParaRPr lang="en-GB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5733256"/>
                <a:ext cx="3662798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6206317" y="5800563"/>
                <a:ext cx="4228530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en-GB" sz="4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4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∪</m:t>
                      </m:r>
                      <m:r>
                        <a:rPr lang="en-GB" sz="4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  <m:r>
                        <a:rPr lang="en-GB" sz="4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∪</m:t>
                      </m:r>
                      <m:r>
                        <a:rPr lang="en-GB" sz="4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)=</m:t>
                      </m:r>
                    </m:oMath>
                  </m:oMathPara>
                </a14:m>
                <a:endParaRPr lang="en-GB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6317" y="5800563"/>
                <a:ext cx="4228530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6368702" y="4509120"/>
                <a:ext cx="3185231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r>
                      <a:rPr lang="en-US" sz="4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GB" sz="44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</m:t>
                    </m:r>
                    <m:r>
                      <a:rPr lang="en-GB" sz="4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  <m:r>
                      <a:rPr lang="en-GB" sz="4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′)=</m:t>
                    </m:r>
                  </m:oMath>
                </a14:m>
                <a:r>
                  <a:rPr lang="en-GB" sz="44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8702" y="4509120"/>
                <a:ext cx="3185231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68774573-6ECF-4F82-827E-F3EB5C12E1CE}"/>
              </a:ext>
            </a:extLst>
          </p:cNvPr>
          <p:cNvGrpSpPr/>
          <p:nvPr/>
        </p:nvGrpSpPr>
        <p:grpSpPr>
          <a:xfrm>
            <a:off x="2351584" y="116632"/>
            <a:ext cx="6552728" cy="4104456"/>
            <a:chOff x="2351584" y="116632"/>
            <a:chExt cx="6552728" cy="4104456"/>
          </a:xfrm>
        </p:grpSpPr>
        <p:pic>
          <p:nvPicPr>
            <p:cNvPr id="4" name="Picture 3"/>
            <p:cNvPicPr/>
            <p:nvPr/>
          </p:nvPicPr>
          <p:blipFill rotWithShape="1">
            <a:blip r:embed="rId7"/>
            <a:srcRect t="45442" r="2151"/>
            <a:stretch/>
          </p:blipFill>
          <p:spPr>
            <a:xfrm>
              <a:off x="2351584" y="116632"/>
              <a:ext cx="6552728" cy="4104456"/>
            </a:xfrm>
            <a:prstGeom prst="rect">
              <a:avLst/>
            </a:prstGeom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7D5305D9-C771-41AA-8B3F-EC79717133D1}"/>
                </a:ext>
              </a:extLst>
            </p:cNvPr>
            <p:cNvSpPr txBox="1"/>
            <p:nvPr/>
          </p:nvSpPr>
          <p:spPr>
            <a:xfrm>
              <a:off x="7564499" y="2996952"/>
              <a:ext cx="6480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/>
                <a:t>10</a:t>
              </a:r>
              <a:endParaRPr lang="en-GB" sz="3200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46DDF4C-FBC6-4CE2-AE4B-507EF84DB9D6}"/>
                  </a:ext>
                </a:extLst>
              </p:cNvPr>
              <p:cNvSpPr txBox="1"/>
              <p:nvPr/>
            </p:nvSpPr>
            <p:spPr>
              <a:xfrm>
                <a:off x="4271067" y="4300169"/>
                <a:ext cx="936104" cy="10143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46DDF4C-FBC6-4CE2-AE4B-507EF84DB9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1067" y="4300169"/>
                <a:ext cx="936104" cy="101431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AF9B228-E5A2-480E-A873-E8626C4A1EEF}"/>
                  </a:ext>
                </a:extLst>
              </p:cNvPr>
              <p:cNvSpPr txBox="1"/>
              <p:nvPr/>
            </p:nvSpPr>
            <p:spPr>
              <a:xfrm>
                <a:off x="4168249" y="5678124"/>
                <a:ext cx="936104" cy="10157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AF9B228-E5A2-480E-A873-E8626C4A1E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8249" y="5678124"/>
                <a:ext cx="936104" cy="101572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08D2A63-53BD-47D5-8BBF-2E6F8EA4C07B}"/>
                  </a:ext>
                </a:extLst>
              </p:cNvPr>
              <p:cNvSpPr txBox="1"/>
              <p:nvPr/>
            </p:nvSpPr>
            <p:spPr>
              <a:xfrm>
                <a:off x="9347312" y="4314302"/>
                <a:ext cx="1152128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08D2A63-53BD-47D5-8BBF-2E6F8EA4C0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7312" y="4314302"/>
                <a:ext cx="1152128" cy="101752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7FF1CFD-DBE9-4340-BAA8-33ABC494FE1F}"/>
                  </a:ext>
                </a:extLst>
              </p:cNvPr>
              <p:cNvSpPr txBox="1"/>
              <p:nvPr/>
            </p:nvSpPr>
            <p:spPr>
              <a:xfrm>
                <a:off x="10344471" y="5678126"/>
                <a:ext cx="936104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7FF1CFD-DBE9-4340-BAA8-33ABC494FE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44471" y="5678126"/>
                <a:ext cx="936104" cy="101752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2" descr="Free Check Mark With Transparent Background, Download Free Check Mark With Transparent  Background png images, Free ClipArts on Clipart Library">
            <a:extLst>
              <a:ext uri="{FF2B5EF4-FFF2-40B4-BE49-F238E27FC236}">
                <a16:creationId xmlns:a16="http://schemas.microsoft.com/office/drawing/2014/main" id="{444107E5-E153-3556-9399-FE8A9FA7F9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776" y="967019"/>
            <a:ext cx="750044" cy="66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Free Check Mark With Transparent Background, Download Free Check Mark With Transparent  Background png images, Free ClipArts on Clipart Library">
            <a:extLst>
              <a:ext uri="{FF2B5EF4-FFF2-40B4-BE49-F238E27FC236}">
                <a16:creationId xmlns:a16="http://schemas.microsoft.com/office/drawing/2014/main" id="{98BF4E22-B230-F1B0-938A-FF2EFCA9A5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7728" y="2260700"/>
            <a:ext cx="750044" cy="66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Free Check Mark With Transparent Background, Download Free Check Mark With Transparent  Background png images, Free ClipArts on Clipart Library">
            <a:extLst>
              <a:ext uri="{FF2B5EF4-FFF2-40B4-BE49-F238E27FC236}">
                <a16:creationId xmlns:a16="http://schemas.microsoft.com/office/drawing/2014/main" id="{41A5647F-533E-D3B7-7295-CD8BD3F9E8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6301" y="2484112"/>
            <a:ext cx="750044" cy="66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Free Check Mark With Transparent Background, Download Free Check Mark With Transparent  Background png images, Free ClipArts on Clipart Library">
            <a:extLst>
              <a:ext uri="{FF2B5EF4-FFF2-40B4-BE49-F238E27FC236}">
                <a16:creationId xmlns:a16="http://schemas.microsoft.com/office/drawing/2014/main" id="{839CC382-DC9F-7864-27F6-6253101F08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171" y="1935106"/>
            <a:ext cx="750044" cy="66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Free Red Check Mark Transparent, Download Free Red Check Mark Transparent  png images, Free ClipArts on Clipart Library">
            <a:extLst>
              <a:ext uri="{FF2B5EF4-FFF2-40B4-BE49-F238E27FC236}">
                <a16:creationId xmlns:a16="http://schemas.microsoft.com/office/drawing/2014/main" id="{F9E455D6-C35F-A2C0-2C15-4E0FEF3493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6196" y="936010"/>
            <a:ext cx="600242" cy="62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Free Red Check Mark Transparent, Download Free Red Check Mark Transparent  png images, Free ClipArts on Clipart Library">
            <a:extLst>
              <a:ext uri="{FF2B5EF4-FFF2-40B4-BE49-F238E27FC236}">
                <a16:creationId xmlns:a16="http://schemas.microsoft.com/office/drawing/2014/main" id="{70C9F310-074F-1170-5BCD-752B45E59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064" y="936010"/>
            <a:ext cx="600242" cy="62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Free Red Check Mark Transparent, Download Free Red Check Mark Transparent  png images, Free ClipArts on Clipart Library">
            <a:extLst>
              <a:ext uri="{FF2B5EF4-FFF2-40B4-BE49-F238E27FC236}">
                <a16:creationId xmlns:a16="http://schemas.microsoft.com/office/drawing/2014/main" id="{78846344-1546-9A5A-4E1F-38C82E20CB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3795" y="2120576"/>
            <a:ext cx="600242" cy="62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Free Red Check Mark Transparent, Download Free Red Check Mark Transparent  png images, Free ClipArts on Clipart Library">
            <a:extLst>
              <a:ext uri="{FF2B5EF4-FFF2-40B4-BE49-F238E27FC236}">
                <a16:creationId xmlns:a16="http://schemas.microsoft.com/office/drawing/2014/main" id="{A3B9BB71-D54A-26DF-9C5B-6A04095225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1583" y="2309298"/>
            <a:ext cx="600242" cy="62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Free Red Check Mark Transparent, Download Free Red Check Mark Transparent  png images, Free ClipArts on Clipart Library">
            <a:extLst>
              <a:ext uri="{FF2B5EF4-FFF2-40B4-BE49-F238E27FC236}">
                <a16:creationId xmlns:a16="http://schemas.microsoft.com/office/drawing/2014/main" id="{9283BD2D-6364-1E56-FFB6-793ED0FC0D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0820" y="1968801"/>
            <a:ext cx="600242" cy="62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Blue Check Mark PNG Transparent Background, Free Download #45020 -  FreeIconsPNG">
            <a:extLst>
              <a:ext uri="{FF2B5EF4-FFF2-40B4-BE49-F238E27FC236}">
                <a16:creationId xmlns:a16="http://schemas.microsoft.com/office/drawing/2014/main" id="{4B245ECA-8EC0-CC18-535E-32AF1CC241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0377" y="3209169"/>
            <a:ext cx="555940" cy="555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Blue Check Mark PNG Transparent Background, Free Download #45020 -  FreeIconsPNG">
            <a:extLst>
              <a:ext uri="{FF2B5EF4-FFF2-40B4-BE49-F238E27FC236}">
                <a16:creationId xmlns:a16="http://schemas.microsoft.com/office/drawing/2014/main" id="{A3650EF6-F872-C7DE-A1EA-EFD470978A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5442" y="2858977"/>
            <a:ext cx="555940" cy="555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Blue Check Mark PNG Transparent Background, Free Download #45020 -  FreeIconsPNG">
            <a:extLst>
              <a:ext uri="{FF2B5EF4-FFF2-40B4-BE49-F238E27FC236}">
                <a16:creationId xmlns:a16="http://schemas.microsoft.com/office/drawing/2014/main" id="{C0A426E8-3182-1119-E78D-3C477B438E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331" y="1610936"/>
            <a:ext cx="555940" cy="555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Blue Check Mark PNG Transparent Background, Free Download #45020 -  FreeIconsPNG">
            <a:extLst>
              <a:ext uri="{FF2B5EF4-FFF2-40B4-BE49-F238E27FC236}">
                <a16:creationId xmlns:a16="http://schemas.microsoft.com/office/drawing/2014/main" id="{B284E04A-0F8C-138D-C017-C91766C576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744" y="2601812"/>
            <a:ext cx="555940" cy="555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8074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71664" y="2563409"/>
            <a:ext cx="7450482" cy="843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GB" sz="5400" b="1" dirty="0">
                <a:solidFill>
                  <a:srgbClr val="0000FF"/>
                </a:solidFill>
              </a:rPr>
              <a:t>{ } </a:t>
            </a:r>
            <a:r>
              <a:rPr lang="en-GB" sz="5400" dirty="0">
                <a:solidFill>
                  <a:prstClr val="black"/>
                </a:solidFill>
              </a:rPr>
              <a:t>=</a:t>
            </a:r>
            <a:r>
              <a:rPr lang="en-GB" sz="4400" dirty="0">
                <a:solidFill>
                  <a:prstClr val="black"/>
                </a:solidFill>
              </a:rPr>
              <a:t> </a:t>
            </a:r>
            <a:r>
              <a:rPr lang="en-GB" sz="5400" dirty="0">
                <a:solidFill>
                  <a:prstClr val="black"/>
                </a:solidFill>
              </a:rPr>
              <a:t>List numbers of a set</a:t>
            </a:r>
          </a:p>
        </p:txBody>
      </p:sp>
      <p:sp>
        <p:nvSpPr>
          <p:cNvPr id="3" name="Rectangle 2"/>
          <p:cNvSpPr/>
          <p:nvPr/>
        </p:nvSpPr>
        <p:spPr>
          <a:xfrm>
            <a:off x="3431704" y="1448033"/>
            <a:ext cx="655251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altLang="en-US" sz="5400" b="1" dirty="0">
                <a:solidFill>
                  <a:srgbClr val="FF0000"/>
                </a:solidFill>
              </a:rPr>
              <a:t>ξ </a:t>
            </a:r>
            <a:r>
              <a:rPr lang="en-GB" altLang="en-US" sz="5400" dirty="0"/>
              <a:t>= The universal set</a:t>
            </a:r>
            <a:endParaRPr lang="el-GR" altLang="en-US" sz="5400" dirty="0"/>
          </a:p>
        </p:txBody>
      </p:sp>
      <p:sp>
        <p:nvSpPr>
          <p:cNvPr id="10" name="Rectangle 9"/>
          <p:cNvSpPr/>
          <p:nvPr/>
        </p:nvSpPr>
        <p:spPr>
          <a:xfrm>
            <a:off x="3105031" y="3490691"/>
            <a:ext cx="6714224" cy="927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rgbClr val="00CC00"/>
                </a:solidFill>
                <a:effectLst/>
                <a:uLnTx/>
                <a:uFillTx/>
                <a:sym typeface="Symbol" panose="05050102010706020507" pitchFamily="18" charset="2"/>
              </a:rPr>
              <a:t></a:t>
            </a: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Symbol" panose="05050102010706020507" pitchFamily="18" charset="2"/>
              </a:rPr>
              <a:t> = Intersection (AND)</a:t>
            </a:r>
            <a:endParaRPr kumimoji="0" lang="en-GB" sz="5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105031" y="4482766"/>
            <a:ext cx="4623271" cy="927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>
                <a:solidFill>
                  <a:srgbClr val="FF00FF"/>
                </a:solidFill>
                <a:sym typeface="Symbol" panose="05050102010706020507" pitchFamily="18" charset="2"/>
              </a:rPr>
              <a:t></a:t>
            </a:r>
            <a:r>
              <a:rPr lang="en-US" sz="5400" dirty="0">
                <a:sym typeface="Symbol" panose="05050102010706020507" pitchFamily="18" charset="2"/>
              </a:rPr>
              <a:t> = Union (OR)</a:t>
            </a:r>
            <a:endParaRPr lang="en-GB" sz="5400" dirty="0"/>
          </a:p>
        </p:txBody>
      </p:sp>
      <p:sp>
        <p:nvSpPr>
          <p:cNvPr id="12" name="Rectangle 11"/>
          <p:cNvSpPr/>
          <p:nvPr/>
        </p:nvSpPr>
        <p:spPr>
          <a:xfrm>
            <a:off x="3204749" y="5438960"/>
            <a:ext cx="6924801" cy="927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5400" b="1" dirty="0">
                <a:solidFill>
                  <a:srgbClr val="FF9900"/>
                </a:solidFill>
              </a:rPr>
              <a:t>∈</a:t>
            </a:r>
            <a:r>
              <a:rPr lang="en-GB" sz="5400" dirty="0"/>
              <a:t> = an element of a set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51384" y="332656"/>
            <a:ext cx="111620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en-GB" sz="5400" dirty="0">
                <a:solidFill>
                  <a:prstClr val="black"/>
                </a:solidFill>
              </a:rPr>
              <a:t>A </a:t>
            </a:r>
            <a:r>
              <a:rPr lang="en-GB" sz="5400" b="1" dirty="0">
                <a:solidFill>
                  <a:prstClr val="black"/>
                </a:solidFill>
              </a:rPr>
              <a:t>set</a:t>
            </a:r>
            <a:r>
              <a:rPr lang="en-GB" sz="5400" dirty="0">
                <a:solidFill>
                  <a:prstClr val="black"/>
                </a:solidFill>
              </a:rPr>
              <a:t> is a collection of numbers/items.</a:t>
            </a:r>
          </a:p>
        </p:txBody>
      </p:sp>
    </p:spTree>
    <p:extLst>
      <p:ext uri="{BB962C8B-B14F-4D97-AF65-F5344CB8AC3E}">
        <p14:creationId xmlns:p14="http://schemas.microsoft.com/office/powerpoint/2010/main" val="40804652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3352" y="166783"/>
            <a:ext cx="117373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If you have more than one set of numbers </a:t>
            </a:r>
          </a:p>
          <a:p>
            <a:pPr algn="ctr"/>
            <a:r>
              <a:rPr lang="en-GB" sz="4000" dirty="0"/>
              <a:t>you may want to use a Venn Diagram to organise them.</a:t>
            </a:r>
          </a:p>
        </p:txBody>
      </p:sp>
      <p:sp>
        <p:nvSpPr>
          <p:cNvPr id="5" name="Rectangle 4"/>
          <p:cNvSpPr/>
          <p:nvPr/>
        </p:nvSpPr>
        <p:spPr>
          <a:xfrm>
            <a:off x="6733728" y="1445875"/>
            <a:ext cx="436850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GB" sz="4800" dirty="0">
                <a:solidFill>
                  <a:prstClr val="black"/>
                </a:solidFill>
              </a:rPr>
              <a:t>B = {</a:t>
            </a:r>
            <a:r>
              <a:rPr lang="en-GB" sz="4800" dirty="0">
                <a:solidFill>
                  <a:srgbClr val="00B050"/>
                </a:solidFill>
              </a:rPr>
              <a:t>2</a:t>
            </a:r>
            <a:r>
              <a:rPr lang="en-GB" sz="4800" dirty="0">
                <a:solidFill>
                  <a:prstClr val="black"/>
                </a:solidFill>
              </a:rPr>
              <a:t>, </a:t>
            </a:r>
            <a:r>
              <a:rPr lang="en-GB" sz="4800" dirty="0">
                <a:solidFill>
                  <a:srgbClr val="00B050"/>
                </a:solidFill>
              </a:rPr>
              <a:t>4</a:t>
            </a:r>
            <a:r>
              <a:rPr lang="en-GB" sz="4800" dirty="0">
                <a:solidFill>
                  <a:prstClr val="black"/>
                </a:solidFill>
              </a:rPr>
              <a:t>, </a:t>
            </a:r>
            <a:r>
              <a:rPr lang="en-GB" sz="4800" dirty="0">
                <a:solidFill>
                  <a:srgbClr val="00B050"/>
                </a:solidFill>
              </a:rPr>
              <a:t>7</a:t>
            </a:r>
            <a:r>
              <a:rPr lang="en-GB" sz="4800" dirty="0">
                <a:solidFill>
                  <a:prstClr val="black"/>
                </a:solidFill>
              </a:rPr>
              <a:t>, </a:t>
            </a:r>
            <a:r>
              <a:rPr lang="en-GB" sz="4800" dirty="0">
                <a:solidFill>
                  <a:srgbClr val="00B050"/>
                </a:solidFill>
              </a:rPr>
              <a:t>8</a:t>
            </a:r>
            <a:r>
              <a:rPr lang="en-GB" sz="4800" dirty="0">
                <a:solidFill>
                  <a:prstClr val="black"/>
                </a:solidFill>
              </a:rPr>
              <a:t>, </a:t>
            </a:r>
            <a:r>
              <a:rPr lang="en-GB" sz="4800" dirty="0">
                <a:solidFill>
                  <a:srgbClr val="00B050"/>
                </a:solidFill>
              </a:rPr>
              <a:t>9</a:t>
            </a:r>
            <a:r>
              <a:rPr lang="en-GB" sz="4800" dirty="0">
                <a:solidFill>
                  <a:prstClr val="black"/>
                </a:solidFill>
              </a:rPr>
              <a:t>}</a:t>
            </a:r>
          </a:p>
        </p:txBody>
      </p:sp>
      <p:sp>
        <p:nvSpPr>
          <p:cNvPr id="6" name="Rectangle 5"/>
          <p:cNvSpPr/>
          <p:nvPr/>
        </p:nvSpPr>
        <p:spPr>
          <a:xfrm>
            <a:off x="829072" y="1445875"/>
            <a:ext cx="499527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800" dirty="0"/>
              <a:t>A = { </a:t>
            </a:r>
            <a:r>
              <a:rPr lang="en-GB" sz="4800" dirty="0">
                <a:solidFill>
                  <a:srgbClr val="FF0000"/>
                </a:solidFill>
              </a:rPr>
              <a:t>1</a:t>
            </a:r>
            <a:r>
              <a:rPr lang="en-GB" sz="4800" dirty="0"/>
              <a:t>, </a:t>
            </a:r>
            <a:r>
              <a:rPr lang="en-GB" sz="4800" dirty="0">
                <a:solidFill>
                  <a:srgbClr val="FF0000"/>
                </a:solidFill>
              </a:rPr>
              <a:t>3</a:t>
            </a:r>
            <a:r>
              <a:rPr lang="en-GB" sz="4800" dirty="0"/>
              <a:t>, </a:t>
            </a:r>
            <a:r>
              <a:rPr lang="en-GB" sz="4800" dirty="0">
                <a:solidFill>
                  <a:srgbClr val="FF0000"/>
                </a:solidFill>
              </a:rPr>
              <a:t>4</a:t>
            </a:r>
            <a:r>
              <a:rPr lang="en-GB" sz="4800" dirty="0"/>
              <a:t>, </a:t>
            </a:r>
            <a:r>
              <a:rPr lang="en-GB" sz="4800" dirty="0">
                <a:solidFill>
                  <a:srgbClr val="FF0000"/>
                </a:solidFill>
              </a:rPr>
              <a:t>5</a:t>
            </a:r>
            <a:r>
              <a:rPr lang="en-GB" sz="4800" dirty="0"/>
              <a:t>, </a:t>
            </a:r>
            <a:r>
              <a:rPr lang="en-GB" sz="4800" dirty="0">
                <a:solidFill>
                  <a:srgbClr val="FF0000"/>
                </a:solidFill>
              </a:rPr>
              <a:t>6</a:t>
            </a:r>
            <a:r>
              <a:rPr lang="en-GB" sz="4800" dirty="0"/>
              <a:t>, </a:t>
            </a:r>
            <a:r>
              <a:rPr lang="en-GB" sz="4800" dirty="0">
                <a:solidFill>
                  <a:srgbClr val="FF0000"/>
                </a:solidFill>
              </a:rPr>
              <a:t>7</a:t>
            </a:r>
            <a:r>
              <a:rPr lang="en-GB" sz="4800" dirty="0"/>
              <a:t>}</a:t>
            </a:r>
          </a:p>
        </p:txBody>
      </p:sp>
      <p:sp>
        <p:nvSpPr>
          <p:cNvPr id="8" name="Rectangle 7"/>
          <p:cNvSpPr/>
          <p:nvPr/>
        </p:nvSpPr>
        <p:spPr>
          <a:xfrm>
            <a:off x="1811524" y="2636912"/>
            <a:ext cx="8316924" cy="3979343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/>
          <p:cNvSpPr/>
          <p:nvPr/>
        </p:nvSpPr>
        <p:spPr>
          <a:xfrm>
            <a:off x="2377244" y="2799831"/>
            <a:ext cx="4392488" cy="3600400"/>
          </a:xfrm>
          <a:prstGeom prst="ellipse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/>
          <p:cNvSpPr/>
          <p:nvPr/>
        </p:nvSpPr>
        <p:spPr>
          <a:xfrm>
            <a:off x="5159896" y="2799831"/>
            <a:ext cx="4392488" cy="3600400"/>
          </a:xfrm>
          <a:prstGeom prst="ellipse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B05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665031" y="4608771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142374" y="2777411"/>
            <a:ext cx="5613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779460" y="3685441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316986" y="3947569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575582" y="470868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702162" y="3167978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156712" y="319041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503674" y="4870899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208103" y="3947569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048289" y="2889319"/>
            <a:ext cx="5854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687376" y="3588436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702025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23392" y="404664"/>
            <a:ext cx="1116206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en-GB" sz="6600" dirty="0">
                <a:solidFill>
                  <a:prstClr val="black"/>
                </a:solidFill>
              </a:rPr>
              <a:t>A </a:t>
            </a:r>
            <a:r>
              <a:rPr lang="en-GB" sz="6600" b="1" dirty="0">
                <a:solidFill>
                  <a:prstClr val="black"/>
                </a:solidFill>
              </a:rPr>
              <a:t>set</a:t>
            </a:r>
            <a:r>
              <a:rPr lang="en-GB" sz="6600" dirty="0">
                <a:solidFill>
                  <a:prstClr val="black"/>
                </a:solidFill>
              </a:rPr>
              <a:t> is a collection of numbers.</a:t>
            </a:r>
          </a:p>
        </p:txBody>
      </p:sp>
      <p:sp>
        <p:nvSpPr>
          <p:cNvPr id="8" name="Rectangle 7"/>
          <p:cNvSpPr/>
          <p:nvPr/>
        </p:nvSpPr>
        <p:spPr>
          <a:xfrm>
            <a:off x="1199456" y="2492896"/>
            <a:ext cx="94330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dirty="0"/>
              <a:t>A = </a:t>
            </a:r>
            <a:r>
              <a:rPr lang="en-GB" sz="9600" b="1" dirty="0">
                <a:solidFill>
                  <a:srgbClr val="0000FF"/>
                </a:solidFill>
              </a:rPr>
              <a:t>{</a:t>
            </a:r>
            <a:r>
              <a:rPr lang="en-GB" sz="9600" dirty="0"/>
              <a:t>1, 2, 4, 5, 8</a:t>
            </a:r>
            <a:r>
              <a:rPr lang="en-GB" sz="9600" b="1" dirty="0">
                <a:solidFill>
                  <a:srgbClr val="0000FF"/>
                </a:solidFill>
              </a:rPr>
              <a:t>}</a:t>
            </a:r>
          </a:p>
        </p:txBody>
      </p:sp>
      <p:sp>
        <p:nvSpPr>
          <p:cNvPr id="9" name="Rectangle 8"/>
          <p:cNvSpPr/>
          <p:nvPr/>
        </p:nvSpPr>
        <p:spPr>
          <a:xfrm>
            <a:off x="479376" y="5517232"/>
            <a:ext cx="1124365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800" dirty="0"/>
              <a:t>Set </a:t>
            </a:r>
            <a:r>
              <a:rPr lang="en-GB" sz="4800" b="1" dirty="0"/>
              <a:t>A</a:t>
            </a:r>
            <a:r>
              <a:rPr lang="en-GB" sz="4800" dirty="0"/>
              <a:t> contains the numbers </a:t>
            </a:r>
            <a:r>
              <a:rPr lang="en-GB" sz="4800" b="1" dirty="0"/>
              <a:t>1, 2, 4, 5 </a:t>
            </a:r>
            <a:r>
              <a:rPr lang="en-GB" sz="4800" dirty="0"/>
              <a:t>and</a:t>
            </a:r>
            <a:r>
              <a:rPr lang="en-GB" sz="4800" b="1" dirty="0"/>
              <a:t> 8</a:t>
            </a:r>
            <a:r>
              <a:rPr lang="en-GB" sz="4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17921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847528" y="1268760"/>
            <a:ext cx="8316924" cy="3979343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/>
          <p:cNvSpPr/>
          <p:nvPr/>
        </p:nvSpPr>
        <p:spPr>
          <a:xfrm>
            <a:off x="2413248" y="1431679"/>
            <a:ext cx="4392488" cy="3600400"/>
          </a:xfrm>
          <a:prstGeom prst="ellipse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/>
          <p:cNvSpPr/>
          <p:nvPr/>
        </p:nvSpPr>
        <p:spPr>
          <a:xfrm>
            <a:off x="5195900" y="1431679"/>
            <a:ext cx="4392488" cy="3600400"/>
          </a:xfrm>
          <a:prstGeom prst="ellipse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B05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701035" y="3240619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178378" y="1409259"/>
            <a:ext cx="5613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815464" y="2317289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352990" y="2579417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611586" y="3340528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738166" y="1799826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192716" y="1822258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539678" y="3502747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244107" y="2579417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084293" y="1521167"/>
            <a:ext cx="5854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723380" y="2220284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5381DCF-89D6-B267-14D2-4568C27DBEF8}"/>
              </a:ext>
            </a:extLst>
          </p:cNvPr>
          <p:cNvSpPr/>
          <p:nvPr/>
        </p:nvSpPr>
        <p:spPr>
          <a:xfrm>
            <a:off x="850122" y="135068"/>
            <a:ext cx="1061335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altLang="en-US" sz="5400" b="1" dirty="0">
                <a:solidFill>
                  <a:srgbClr val="FF0000"/>
                </a:solidFill>
              </a:rPr>
              <a:t>ξ </a:t>
            </a:r>
            <a:r>
              <a:rPr lang="en-GB" altLang="en-US" sz="5400" dirty="0"/>
              <a:t>is the notation for the universal set.</a:t>
            </a:r>
            <a:endParaRPr lang="el-GR" altLang="en-US" sz="5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BC04849-523C-4898-F5DF-C9D39FC668A1}"/>
              </a:ext>
            </a:extLst>
          </p:cNvPr>
          <p:cNvSpPr/>
          <p:nvPr/>
        </p:nvSpPr>
        <p:spPr>
          <a:xfrm>
            <a:off x="2513081" y="5578184"/>
            <a:ext cx="858530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GB" sz="6000" dirty="0">
                <a:solidFill>
                  <a:prstClr val="black"/>
                </a:solidFill>
              </a:rPr>
              <a:t>{ </a:t>
            </a:r>
            <a:r>
              <a:rPr lang="en-GB" sz="6000" dirty="0">
                <a:solidFill>
                  <a:srgbClr val="FF0000"/>
                </a:solidFill>
              </a:rPr>
              <a:t>1</a:t>
            </a:r>
            <a:r>
              <a:rPr lang="en-GB" sz="6000" dirty="0">
                <a:solidFill>
                  <a:prstClr val="black"/>
                </a:solidFill>
              </a:rPr>
              <a:t>, </a:t>
            </a:r>
            <a:r>
              <a:rPr lang="en-GB" sz="6000" dirty="0">
                <a:solidFill>
                  <a:srgbClr val="00B050"/>
                </a:solidFill>
              </a:rPr>
              <a:t>2</a:t>
            </a:r>
            <a:r>
              <a:rPr lang="en-GB" sz="6000" dirty="0">
                <a:solidFill>
                  <a:prstClr val="black"/>
                </a:solidFill>
              </a:rPr>
              <a:t>, </a:t>
            </a:r>
            <a:r>
              <a:rPr lang="en-GB" sz="6000" dirty="0">
                <a:solidFill>
                  <a:srgbClr val="FF0000"/>
                </a:solidFill>
              </a:rPr>
              <a:t>3</a:t>
            </a:r>
            <a:r>
              <a:rPr lang="en-GB" sz="6000" dirty="0">
                <a:solidFill>
                  <a:prstClr val="black"/>
                </a:solidFill>
              </a:rPr>
              <a:t>, 4, </a:t>
            </a:r>
            <a:r>
              <a:rPr lang="en-GB" sz="6000" dirty="0">
                <a:solidFill>
                  <a:srgbClr val="FF0000"/>
                </a:solidFill>
              </a:rPr>
              <a:t>5</a:t>
            </a:r>
            <a:r>
              <a:rPr lang="en-GB" sz="6000" dirty="0">
                <a:solidFill>
                  <a:prstClr val="black"/>
                </a:solidFill>
              </a:rPr>
              <a:t>, </a:t>
            </a:r>
            <a:r>
              <a:rPr lang="en-GB" sz="6000" dirty="0">
                <a:solidFill>
                  <a:srgbClr val="FF0000"/>
                </a:solidFill>
              </a:rPr>
              <a:t>6</a:t>
            </a:r>
            <a:r>
              <a:rPr lang="en-GB" sz="6000" dirty="0">
                <a:solidFill>
                  <a:prstClr val="black"/>
                </a:solidFill>
              </a:rPr>
              <a:t>, 7, </a:t>
            </a:r>
            <a:r>
              <a:rPr lang="en-GB" sz="6000" dirty="0">
                <a:solidFill>
                  <a:srgbClr val="00B050"/>
                </a:solidFill>
              </a:rPr>
              <a:t>8</a:t>
            </a:r>
            <a:r>
              <a:rPr lang="en-GB" sz="6000" dirty="0">
                <a:solidFill>
                  <a:prstClr val="black"/>
                </a:solidFill>
              </a:rPr>
              <a:t>, </a:t>
            </a:r>
            <a:r>
              <a:rPr lang="en-GB" sz="6000" dirty="0">
                <a:solidFill>
                  <a:srgbClr val="00B050"/>
                </a:solidFill>
              </a:rPr>
              <a:t>9</a:t>
            </a:r>
            <a:r>
              <a:rPr lang="en-GB" sz="6000" dirty="0"/>
              <a:t>,</a:t>
            </a:r>
            <a:r>
              <a:rPr lang="en-GB" sz="6000" dirty="0">
                <a:solidFill>
                  <a:srgbClr val="00B050"/>
                </a:solidFill>
              </a:rPr>
              <a:t> </a:t>
            </a:r>
            <a:r>
              <a:rPr lang="en-GB" sz="6000" dirty="0">
                <a:solidFill>
                  <a:srgbClr val="0000FF"/>
                </a:solidFill>
              </a:rPr>
              <a:t>10</a:t>
            </a:r>
            <a:r>
              <a:rPr lang="en-GB" sz="6000" dirty="0">
                <a:solidFill>
                  <a:prstClr val="black"/>
                </a:solidFill>
              </a:rPr>
              <a:t>}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97EB43F-FCE4-CDB1-0643-DBAEDF74F633}"/>
              </a:ext>
            </a:extLst>
          </p:cNvPr>
          <p:cNvGrpSpPr/>
          <p:nvPr/>
        </p:nvGrpSpPr>
        <p:grpSpPr>
          <a:xfrm>
            <a:off x="1216937" y="5493281"/>
            <a:ext cx="1296144" cy="1015664"/>
            <a:chOff x="695400" y="5733256"/>
            <a:chExt cx="720080" cy="630882"/>
          </a:xfrm>
        </p:grpSpPr>
        <p:pic>
          <p:nvPicPr>
            <p:cNvPr id="22" name="Picture 2" descr="http://www.greeknstuff.com/images/GreekLetters/xi1.GIF">
              <a:extLst>
                <a:ext uri="{FF2B5EF4-FFF2-40B4-BE49-F238E27FC236}">
                  <a16:creationId xmlns:a16="http://schemas.microsoft.com/office/drawing/2014/main" id="{958A1345-FCE4-7E82-BFF3-0A4F7708A8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5400" y="5832093"/>
              <a:ext cx="245012" cy="5040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E342DFD-D0BE-B58B-F6F4-CDF1F5B84750}"/>
                </a:ext>
              </a:extLst>
            </p:cNvPr>
            <p:cNvSpPr txBox="1"/>
            <p:nvPr/>
          </p:nvSpPr>
          <p:spPr>
            <a:xfrm>
              <a:off x="983432" y="5733256"/>
              <a:ext cx="432048" cy="630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6000" dirty="0"/>
                <a:t>=</a:t>
              </a: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2ED67CDD-BAA4-6F56-DC12-A1F79AF697D2}"/>
              </a:ext>
            </a:extLst>
          </p:cNvPr>
          <p:cNvSpPr/>
          <p:nvPr/>
        </p:nvSpPr>
        <p:spPr>
          <a:xfrm>
            <a:off x="9048328" y="4347193"/>
            <a:ext cx="886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641282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5549" y="203400"/>
            <a:ext cx="9803432" cy="932336"/>
          </a:xfrm>
          <a:noFill/>
          <a:ln>
            <a:noFill/>
          </a:ln>
        </p:spPr>
        <p:txBody>
          <a:bodyPr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0" cap="none" spc="0" normalizeH="0" baseline="0" noProof="0" dirty="0">
                <a:ln>
                  <a:noFill/>
                </a:ln>
                <a:solidFill>
                  <a:srgbClr val="00CC00"/>
                </a:solidFill>
                <a:effectLst/>
                <a:uLnTx/>
                <a:uFillTx/>
                <a:sym typeface="Symbol" panose="05050102010706020507" pitchFamily="18" charset="2"/>
              </a:rPr>
              <a:t></a:t>
            </a:r>
            <a:r>
              <a:rPr kumimoji="0" lang="en-US" sz="8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Symbol" panose="05050102010706020507" pitchFamily="18" charset="2"/>
              </a:rPr>
              <a:t> = </a:t>
            </a:r>
            <a:r>
              <a:rPr kumimoji="0" lang="en-US" sz="8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Symbol" panose="05050102010706020507" pitchFamily="18" charset="2"/>
              </a:rPr>
              <a:t>Intersection</a:t>
            </a:r>
            <a:endParaRPr kumimoji="0" lang="en-GB" sz="8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6625" y="1249857"/>
            <a:ext cx="11578750" cy="86951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6000" dirty="0"/>
              <a:t>An </a:t>
            </a:r>
            <a:r>
              <a:rPr lang="en-GB" sz="6000" b="1" dirty="0">
                <a:solidFill>
                  <a:srgbClr val="00B050"/>
                </a:solidFill>
              </a:rPr>
              <a:t>intersection</a:t>
            </a:r>
            <a:r>
              <a:rPr lang="en-GB" sz="6000" dirty="0"/>
              <a:t> refers to A </a:t>
            </a:r>
            <a:r>
              <a:rPr lang="en-GB" sz="6000" b="1" dirty="0">
                <a:solidFill>
                  <a:srgbClr val="00B050"/>
                </a:solidFill>
              </a:rPr>
              <a:t>and</a:t>
            </a:r>
            <a:r>
              <a:rPr lang="en-GB" sz="6000" dirty="0"/>
              <a:t> B.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57A30B5-65C3-B2F5-7B58-61683033E008}"/>
              </a:ext>
            </a:extLst>
          </p:cNvPr>
          <p:cNvSpPr/>
          <p:nvPr/>
        </p:nvSpPr>
        <p:spPr>
          <a:xfrm>
            <a:off x="1847528" y="2401985"/>
            <a:ext cx="8316924" cy="3979343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3E4D61B-4797-AA90-24DC-CC469E68E861}"/>
              </a:ext>
            </a:extLst>
          </p:cNvPr>
          <p:cNvSpPr/>
          <p:nvPr/>
        </p:nvSpPr>
        <p:spPr>
          <a:xfrm>
            <a:off x="2413248" y="2564904"/>
            <a:ext cx="4392488" cy="3600400"/>
          </a:xfrm>
          <a:prstGeom prst="ellipse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48E4FBB-EF99-13D5-A0D2-E06611E61B6B}"/>
              </a:ext>
            </a:extLst>
          </p:cNvPr>
          <p:cNvSpPr/>
          <p:nvPr/>
        </p:nvSpPr>
        <p:spPr>
          <a:xfrm>
            <a:off x="5195900" y="2564904"/>
            <a:ext cx="4392488" cy="3600400"/>
          </a:xfrm>
          <a:prstGeom prst="ellipse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B05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DD215F0-10E8-4581-594E-AAB9ACAED3DE}"/>
              </a:ext>
            </a:extLst>
          </p:cNvPr>
          <p:cNvSpPr/>
          <p:nvPr/>
        </p:nvSpPr>
        <p:spPr>
          <a:xfrm>
            <a:off x="5701035" y="4373844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404A5F7-A8E5-08B5-B486-0B8CFBCF785F}"/>
              </a:ext>
            </a:extLst>
          </p:cNvPr>
          <p:cNvSpPr/>
          <p:nvPr/>
        </p:nvSpPr>
        <p:spPr>
          <a:xfrm>
            <a:off x="9178378" y="2542484"/>
            <a:ext cx="5613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D567B2F-7B04-1CEB-B708-539787E85889}"/>
              </a:ext>
            </a:extLst>
          </p:cNvPr>
          <p:cNvSpPr/>
          <p:nvPr/>
        </p:nvSpPr>
        <p:spPr>
          <a:xfrm>
            <a:off x="2815464" y="3450514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37B7BB8-5C1D-8924-0F79-27EB3AFAE475}"/>
              </a:ext>
            </a:extLst>
          </p:cNvPr>
          <p:cNvSpPr/>
          <p:nvPr/>
        </p:nvSpPr>
        <p:spPr>
          <a:xfrm>
            <a:off x="4352990" y="3712642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D7C3F50-9A09-1489-3DB4-61ADB3E977E5}"/>
              </a:ext>
            </a:extLst>
          </p:cNvPr>
          <p:cNvSpPr/>
          <p:nvPr/>
        </p:nvSpPr>
        <p:spPr>
          <a:xfrm>
            <a:off x="3611586" y="4473753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A8EADD4-4A54-971F-F814-C83A2AAF9806}"/>
              </a:ext>
            </a:extLst>
          </p:cNvPr>
          <p:cNvSpPr/>
          <p:nvPr/>
        </p:nvSpPr>
        <p:spPr>
          <a:xfrm>
            <a:off x="3738166" y="2933051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4F5A1E1-5294-1CE9-8B49-35F7B51EF28F}"/>
              </a:ext>
            </a:extLst>
          </p:cNvPr>
          <p:cNvSpPr/>
          <p:nvPr/>
        </p:nvSpPr>
        <p:spPr>
          <a:xfrm>
            <a:off x="7192716" y="2955483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73DC979-6D65-0E40-78ED-040DD9DDB326}"/>
              </a:ext>
            </a:extLst>
          </p:cNvPr>
          <p:cNvSpPr/>
          <p:nvPr/>
        </p:nvSpPr>
        <p:spPr>
          <a:xfrm>
            <a:off x="7539678" y="4635972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DBFCBBF-D331-52DB-1F4D-3D5DC5963FAD}"/>
              </a:ext>
            </a:extLst>
          </p:cNvPr>
          <p:cNvSpPr/>
          <p:nvPr/>
        </p:nvSpPr>
        <p:spPr>
          <a:xfrm>
            <a:off x="8244107" y="3712642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6760D527-2752-E81E-4A6E-A67D397BE3CC}"/>
              </a:ext>
            </a:extLst>
          </p:cNvPr>
          <p:cNvSpPr/>
          <p:nvPr/>
        </p:nvSpPr>
        <p:spPr>
          <a:xfrm>
            <a:off x="2084293" y="2654392"/>
            <a:ext cx="5854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AA794FC-79ED-A4E9-1F0F-2C7DF6D17930}"/>
              </a:ext>
            </a:extLst>
          </p:cNvPr>
          <p:cNvSpPr/>
          <p:nvPr/>
        </p:nvSpPr>
        <p:spPr>
          <a:xfrm>
            <a:off x="5723380" y="3353509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595CEB3-317B-69B5-CF19-DFD5362CA6D6}"/>
              </a:ext>
            </a:extLst>
          </p:cNvPr>
          <p:cNvSpPr/>
          <p:nvPr/>
        </p:nvSpPr>
        <p:spPr>
          <a:xfrm>
            <a:off x="9150701" y="5419111"/>
            <a:ext cx="886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5494349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5777897" y="849659"/>
            <a:ext cx="3270941" cy="2454228"/>
          </a:xfrm>
          <a:prstGeom prst="ellipse">
            <a:avLst/>
          </a:prstGeom>
          <a:solidFill>
            <a:srgbClr val="FFFF00">
              <a:alpha val="0"/>
            </a:srgbClr>
          </a:solidFill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sp>
        <p:nvSpPr>
          <p:cNvPr id="23" name="Oval 22"/>
          <p:cNvSpPr/>
          <p:nvPr/>
        </p:nvSpPr>
        <p:spPr>
          <a:xfrm>
            <a:off x="3298877" y="862529"/>
            <a:ext cx="3270941" cy="2454228"/>
          </a:xfrm>
          <a:prstGeom prst="ellipse">
            <a:avLst/>
          </a:prstGeom>
          <a:solidFill>
            <a:srgbClr val="FFFF00">
              <a:alpha val="0"/>
            </a:srgbClr>
          </a:solidFill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sp>
        <p:nvSpPr>
          <p:cNvPr id="7" name="Rectangle 6"/>
          <p:cNvSpPr/>
          <p:nvPr/>
        </p:nvSpPr>
        <p:spPr>
          <a:xfrm>
            <a:off x="6082868" y="1955053"/>
            <a:ext cx="40614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</a:t>
            </a:r>
          </a:p>
        </p:txBody>
      </p:sp>
      <p:sp>
        <p:nvSpPr>
          <p:cNvPr id="8" name="Rectangle 7"/>
          <p:cNvSpPr/>
          <p:nvPr/>
        </p:nvSpPr>
        <p:spPr>
          <a:xfrm>
            <a:off x="8813366" y="414698"/>
            <a:ext cx="425594" cy="77887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</a:p>
        </p:txBody>
      </p:sp>
      <p:sp>
        <p:nvSpPr>
          <p:cNvPr id="9" name="Rectangle 8"/>
          <p:cNvSpPr/>
          <p:nvPr/>
        </p:nvSpPr>
        <p:spPr>
          <a:xfrm>
            <a:off x="3840540" y="1596739"/>
            <a:ext cx="406148" cy="59713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</a:p>
        </p:txBody>
      </p:sp>
      <p:sp>
        <p:nvSpPr>
          <p:cNvPr id="10" name="Rectangle 9"/>
          <p:cNvSpPr/>
          <p:nvPr/>
        </p:nvSpPr>
        <p:spPr>
          <a:xfrm>
            <a:off x="5147808" y="1817858"/>
            <a:ext cx="406149" cy="59713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528095" y="2406907"/>
            <a:ext cx="406149" cy="59713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25059" y="1160233"/>
            <a:ext cx="406149" cy="59713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110634" y="1057162"/>
            <a:ext cx="406149" cy="59713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405635" y="2474740"/>
            <a:ext cx="406149" cy="59713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004570" y="1695864"/>
            <a:ext cx="406149" cy="59713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142871" y="401486"/>
            <a:ext cx="443824" cy="77887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964934" y="1386830"/>
            <a:ext cx="40614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</a:p>
        </p:txBody>
      </p:sp>
      <p:sp>
        <p:nvSpPr>
          <p:cNvPr id="24" name="Rectangle 23"/>
          <p:cNvSpPr/>
          <p:nvPr/>
        </p:nvSpPr>
        <p:spPr>
          <a:xfrm>
            <a:off x="2999656" y="431276"/>
            <a:ext cx="6408712" cy="3158607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AF81A8A-19CF-447F-B05D-2D1E82B1DD7B}"/>
              </a:ext>
            </a:extLst>
          </p:cNvPr>
          <p:cNvSpPr/>
          <p:nvPr/>
        </p:nvSpPr>
        <p:spPr>
          <a:xfrm>
            <a:off x="3778518" y="3822223"/>
            <a:ext cx="315190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dirty="0"/>
              <a:t>A </a:t>
            </a:r>
            <a:r>
              <a:rPr lang="en-US" sz="6600" b="1" dirty="0">
                <a:solidFill>
                  <a:srgbClr val="00B050"/>
                </a:solidFill>
                <a:sym typeface="Symbol" panose="05050102010706020507" pitchFamily="18" charset="2"/>
              </a:rPr>
              <a:t></a:t>
            </a:r>
            <a:r>
              <a:rPr lang="en-GB" sz="6600" dirty="0"/>
              <a:t> B =   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F84E752-2393-42DF-8603-5AF3DE4EA630}"/>
              </a:ext>
            </a:extLst>
          </p:cNvPr>
          <p:cNvSpPr/>
          <p:nvPr/>
        </p:nvSpPr>
        <p:spPr>
          <a:xfrm>
            <a:off x="2924980" y="5290526"/>
            <a:ext cx="396044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dirty="0"/>
              <a:t>P(A </a:t>
            </a:r>
            <a:r>
              <a:rPr lang="en-US" sz="6600" b="1" dirty="0">
                <a:solidFill>
                  <a:srgbClr val="00B050"/>
                </a:solidFill>
                <a:sym typeface="Symbol" panose="05050102010706020507" pitchFamily="18" charset="2"/>
              </a:rPr>
              <a:t></a:t>
            </a:r>
            <a:r>
              <a:rPr lang="en-GB" sz="6600" dirty="0"/>
              <a:t> B) =  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E77787D-817F-420E-BD7D-0DD40F3DF0A7}"/>
                  </a:ext>
                </a:extLst>
              </p:cNvPr>
              <p:cNvSpPr txBox="1"/>
              <p:nvPr/>
            </p:nvSpPr>
            <p:spPr>
              <a:xfrm>
                <a:off x="6756058" y="3875879"/>
                <a:ext cx="2292780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{ </m:t>
                      </m:r>
                      <m:r>
                        <a:rPr kumimoji="0" lang="en-GB" sz="6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</m:t>
                      </m:r>
                      <m:r>
                        <a:rPr kumimoji="0" lang="en-GB" sz="6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 </m:t>
                      </m:r>
                      <m:r>
                        <a:rPr kumimoji="0" lang="en-GB" sz="6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𝟕</m:t>
                      </m:r>
                      <m:r>
                        <a:rPr kumimoji="0" lang="en-GB" sz="6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}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E77787D-817F-420E-BD7D-0DD40F3DF0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6058" y="3875879"/>
                <a:ext cx="2292780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581E5AA-4EB7-43AF-B313-B01785098FFD}"/>
                  </a:ext>
                </a:extLst>
              </p:cNvPr>
              <p:cNvSpPr txBox="1"/>
              <p:nvPr/>
            </p:nvSpPr>
            <p:spPr>
              <a:xfrm>
                <a:off x="6731692" y="5111190"/>
                <a:ext cx="936104" cy="13644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GB" sz="4400" b="1" i="1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en-GB" sz="4400" b="1" dirty="0"/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581E5AA-4EB7-43AF-B313-B01785098F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1692" y="5111190"/>
                <a:ext cx="936104" cy="136441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9">
            <a:extLst>
              <a:ext uri="{FF2B5EF4-FFF2-40B4-BE49-F238E27FC236}">
                <a16:creationId xmlns:a16="http://schemas.microsoft.com/office/drawing/2014/main" id="{0779062C-D738-5D85-291F-2CF6AC8071F8}"/>
              </a:ext>
            </a:extLst>
          </p:cNvPr>
          <p:cNvSpPr/>
          <p:nvPr/>
        </p:nvSpPr>
        <p:spPr>
          <a:xfrm>
            <a:off x="8579531" y="2836435"/>
            <a:ext cx="65274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dirty="0">
                <a:ln w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375742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5549" y="294311"/>
            <a:ext cx="9803432" cy="932336"/>
          </a:xfrm>
          <a:noFill/>
          <a:ln>
            <a:noFill/>
          </a:ln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00FF"/>
                </a:solidFill>
                <a:sym typeface="Symbol" panose="05050102010706020507" pitchFamily="18" charset="2"/>
              </a:rPr>
              <a:t></a:t>
            </a:r>
            <a:r>
              <a:rPr lang="en-US" sz="8000" dirty="0">
                <a:sym typeface="Symbol" panose="05050102010706020507" pitchFamily="18" charset="2"/>
              </a:rPr>
              <a:t> = </a:t>
            </a:r>
            <a:r>
              <a:rPr lang="en-US" sz="8000" b="1" dirty="0">
                <a:sym typeface="Symbol" panose="05050102010706020507" pitchFamily="18" charset="2"/>
              </a:rPr>
              <a:t>Union</a:t>
            </a:r>
            <a:endParaRPr lang="en-GB" sz="8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6625" y="1340768"/>
            <a:ext cx="11578750" cy="86951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6000" dirty="0"/>
              <a:t>A </a:t>
            </a:r>
            <a:r>
              <a:rPr lang="en-GB" sz="6000" b="1" dirty="0">
                <a:solidFill>
                  <a:srgbClr val="FF00FF"/>
                </a:solidFill>
              </a:rPr>
              <a:t>union</a:t>
            </a:r>
            <a:r>
              <a:rPr lang="en-GB" sz="6000" dirty="0"/>
              <a:t> refers to A </a:t>
            </a:r>
            <a:r>
              <a:rPr lang="en-GB" sz="6000" b="1" dirty="0">
                <a:solidFill>
                  <a:srgbClr val="FF00FF"/>
                </a:solidFill>
              </a:rPr>
              <a:t>or</a:t>
            </a:r>
            <a:r>
              <a:rPr lang="en-GB" sz="6000" dirty="0"/>
              <a:t> B.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57A30B5-65C3-B2F5-7B58-61683033E008}"/>
              </a:ext>
            </a:extLst>
          </p:cNvPr>
          <p:cNvSpPr/>
          <p:nvPr/>
        </p:nvSpPr>
        <p:spPr>
          <a:xfrm>
            <a:off x="1847528" y="2492896"/>
            <a:ext cx="8316924" cy="3979343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3E4D61B-4797-AA90-24DC-CC469E68E861}"/>
              </a:ext>
            </a:extLst>
          </p:cNvPr>
          <p:cNvSpPr/>
          <p:nvPr/>
        </p:nvSpPr>
        <p:spPr>
          <a:xfrm>
            <a:off x="2413248" y="2655815"/>
            <a:ext cx="4392488" cy="3600400"/>
          </a:xfrm>
          <a:prstGeom prst="ellipse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48E4FBB-EF99-13D5-A0D2-E06611E61B6B}"/>
              </a:ext>
            </a:extLst>
          </p:cNvPr>
          <p:cNvSpPr/>
          <p:nvPr/>
        </p:nvSpPr>
        <p:spPr>
          <a:xfrm>
            <a:off x="5195900" y="2655815"/>
            <a:ext cx="4392488" cy="3600400"/>
          </a:xfrm>
          <a:prstGeom prst="ellipse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B05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DD215F0-10E8-4581-594E-AAB9ACAED3DE}"/>
              </a:ext>
            </a:extLst>
          </p:cNvPr>
          <p:cNvSpPr/>
          <p:nvPr/>
        </p:nvSpPr>
        <p:spPr>
          <a:xfrm>
            <a:off x="5701035" y="4464755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404A5F7-A8E5-08B5-B486-0B8CFBCF785F}"/>
              </a:ext>
            </a:extLst>
          </p:cNvPr>
          <p:cNvSpPr/>
          <p:nvPr/>
        </p:nvSpPr>
        <p:spPr>
          <a:xfrm>
            <a:off x="9178378" y="2633395"/>
            <a:ext cx="5613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D567B2F-7B04-1CEB-B708-539787E85889}"/>
              </a:ext>
            </a:extLst>
          </p:cNvPr>
          <p:cNvSpPr/>
          <p:nvPr/>
        </p:nvSpPr>
        <p:spPr>
          <a:xfrm>
            <a:off x="2815464" y="3541425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37B7BB8-5C1D-8924-0F79-27EB3AFAE475}"/>
              </a:ext>
            </a:extLst>
          </p:cNvPr>
          <p:cNvSpPr/>
          <p:nvPr/>
        </p:nvSpPr>
        <p:spPr>
          <a:xfrm>
            <a:off x="4352990" y="3803553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D7C3F50-9A09-1489-3DB4-61ADB3E977E5}"/>
              </a:ext>
            </a:extLst>
          </p:cNvPr>
          <p:cNvSpPr/>
          <p:nvPr/>
        </p:nvSpPr>
        <p:spPr>
          <a:xfrm>
            <a:off x="3611586" y="4564664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A8EADD4-4A54-971F-F814-C83A2AAF9806}"/>
              </a:ext>
            </a:extLst>
          </p:cNvPr>
          <p:cNvSpPr/>
          <p:nvPr/>
        </p:nvSpPr>
        <p:spPr>
          <a:xfrm>
            <a:off x="3738166" y="3023962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4F5A1E1-5294-1CE9-8B49-35F7B51EF28F}"/>
              </a:ext>
            </a:extLst>
          </p:cNvPr>
          <p:cNvSpPr/>
          <p:nvPr/>
        </p:nvSpPr>
        <p:spPr>
          <a:xfrm>
            <a:off x="7192716" y="3046394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73DC979-6D65-0E40-78ED-040DD9DDB326}"/>
              </a:ext>
            </a:extLst>
          </p:cNvPr>
          <p:cNvSpPr/>
          <p:nvPr/>
        </p:nvSpPr>
        <p:spPr>
          <a:xfrm>
            <a:off x="7539678" y="4726883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DBFCBBF-D331-52DB-1F4D-3D5DC5963FAD}"/>
              </a:ext>
            </a:extLst>
          </p:cNvPr>
          <p:cNvSpPr/>
          <p:nvPr/>
        </p:nvSpPr>
        <p:spPr>
          <a:xfrm>
            <a:off x="8244107" y="3803553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6760D527-2752-E81E-4A6E-A67D397BE3CC}"/>
              </a:ext>
            </a:extLst>
          </p:cNvPr>
          <p:cNvSpPr/>
          <p:nvPr/>
        </p:nvSpPr>
        <p:spPr>
          <a:xfrm>
            <a:off x="2084293" y="2745303"/>
            <a:ext cx="5854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AA794FC-79ED-A4E9-1F0F-2C7DF6D17930}"/>
              </a:ext>
            </a:extLst>
          </p:cNvPr>
          <p:cNvSpPr/>
          <p:nvPr/>
        </p:nvSpPr>
        <p:spPr>
          <a:xfrm>
            <a:off x="5723380" y="344442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B5F8085-9CFC-BFCC-C3C7-05305756CB79}"/>
              </a:ext>
            </a:extLst>
          </p:cNvPr>
          <p:cNvSpPr/>
          <p:nvPr/>
        </p:nvSpPr>
        <p:spPr>
          <a:xfrm>
            <a:off x="9150701" y="5419111"/>
            <a:ext cx="886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216340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5777897" y="849659"/>
            <a:ext cx="3270941" cy="2454228"/>
          </a:xfrm>
          <a:prstGeom prst="ellipse">
            <a:avLst/>
          </a:prstGeom>
          <a:solidFill>
            <a:srgbClr val="FFFF00">
              <a:alpha val="0"/>
            </a:srgbClr>
          </a:solidFill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sp>
        <p:nvSpPr>
          <p:cNvPr id="23" name="Oval 22"/>
          <p:cNvSpPr/>
          <p:nvPr/>
        </p:nvSpPr>
        <p:spPr>
          <a:xfrm>
            <a:off x="3298877" y="862529"/>
            <a:ext cx="3270941" cy="2454228"/>
          </a:xfrm>
          <a:prstGeom prst="ellipse">
            <a:avLst/>
          </a:prstGeom>
          <a:solidFill>
            <a:srgbClr val="FFFF00">
              <a:alpha val="0"/>
            </a:srgbClr>
          </a:solidFill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sp>
        <p:nvSpPr>
          <p:cNvPr id="7" name="Rectangle 6"/>
          <p:cNvSpPr/>
          <p:nvPr/>
        </p:nvSpPr>
        <p:spPr>
          <a:xfrm>
            <a:off x="6082868" y="1955053"/>
            <a:ext cx="40614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</a:t>
            </a:r>
          </a:p>
        </p:txBody>
      </p:sp>
      <p:sp>
        <p:nvSpPr>
          <p:cNvPr id="8" name="Rectangle 7"/>
          <p:cNvSpPr/>
          <p:nvPr/>
        </p:nvSpPr>
        <p:spPr>
          <a:xfrm>
            <a:off x="8813366" y="414698"/>
            <a:ext cx="425594" cy="77887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</a:p>
        </p:txBody>
      </p:sp>
      <p:sp>
        <p:nvSpPr>
          <p:cNvPr id="9" name="Rectangle 8"/>
          <p:cNvSpPr/>
          <p:nvPr/>
        </p:nvSpPr>
        <p:spPr>
          <a:xfrm>
            <a:off x="3840540" y="1596739"/>
            <a:ext cx="406148" cy="59713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</a:p>
        </p:txBody>
      </p:sp>
      <p:sp>
        <p:nvSpPr>
          <p:cNvPr id="10" name="Rectangle 9"/>
          <p:cNvSpPr/>
          <p:nvPr/>
        </p:nvSpPr>
        <p:spPr>
          <a:xfrm>
            <a:off x="5147808" y="1817858"/>
            <a:ext cx="406149" cy="59713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528095" y="2406907"/>
            <a:ext cx="406149" cy="59713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25059" y="1160233"/>
            <a:ext cx="406149" cy="59713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110634" y="1057162"/>
            <a:ext cx="406149" cy="59713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405635" y="2474740"/>
            <a:ext cx="406149" cy="59713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004570" y="1695864"/>
            <a:ext cx="406149" cy="59713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142871" y="401486"/>
            <a:ext cx="443824" cy="77887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964934" y="1386830"/>
            <a:ext cx="40614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</a:p>
        </p:txBody>
      </p:sp>
      <p:sp>
        <p:nvSpPr>
          <p:cNvPr id="24" name="Rectangle 23"/>
          <p:cNvSpPr/>
          <p:nvPr/>
        </p:nvSpPr>
        <p:spPr>
          <a:xfrm>
            <a:off x="2999656" y="431276"/>
            <a:ext cx="6408712" cy="3158607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AF81A8A-19CF-447F-B05D-2D1E82B1DD7B}"/>
              </a:ext>
            </a:extLst>
          </p:cNvPr>
          <p:cNvSpPr/>
          <p:nvPr/>
        </p:nvSpPr>
        <p:spPr>
          <a:xfrm>
            <a:off x="1588463" y="3855283"/>
            <a:ext cx="956523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600" dirty="0"/>
              <a:t>A </a:t>
            </a:r>
            <a:r>
              <a:rPr lang="en-US" sz="6600" b="1" dirty="0">
                <a:solidFill>
                  <a:srgbClr val="FF00FF"/>
                </a:solidFill>
                <a:sym typeface="Symbol" panose="05050102010706020507" pitchFamily="18" charset="2"/>
              </a:rPr>
              <a:t></a:t>
            </a:r>
            <a:r>
              <a:rPr lang="en-GB" sz="6600" dirty="0"/>
              <a:t> B =   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F84E752-2393-42DF-8603-5AF3DE4EA630}"/>
              </a:ext>
            </a:extLst>
          </p:cNvPr>
          <p:cNvSpPr/>
          <p:nvPr/>
        </p:nvSpPr>
        <p:spPr>
          <a:xfrm>
            <a:off x="489088" y="5241648"/>
            <a:ext cx="396044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dirty="0"/>
              <a:t>P(A </a:t>
            </a:r>
            <a:r>
              <a:rPr lang="en-US" sz="6600" b="1" dirty="0">
                <a:solidFill>
                  <a:srgbClr val="FF00FF"/>
                </a:solidFill>
                <a:sym typeface="Symbol" panose="05050102010706020507" pitchFamily="18" charset="2"/>
              </a:rPr>
              <a:t></a:t>
            </a:r>
            <a:r>
              <a:rPr lang="en-GB" sz="6600" dirty="0"/>
              <a:t> B) =  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E77787D-817F-420E-BD7D-0DD40F3DF0A7}"/>
                  </a:ext>
                </a:extLst>
              </p:cNvPr>
              <p:cNvSpPr txBox="1"/>
              <p:nvPr/>
            </p:nvSpPr>
            <p:spPr>
              <a:xfrm>
                <a:off x="4401720" y="3855283"/>
                <a:ext cx="7454920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{ </m:t>
                      </m:r>
                      <m:r>
                        <a:rPr kumimoji="0" lang="en-GB" sz="6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</m:t>
                      </m:r>
                      <m:r>
                        <a:rPr kumimoji="0" lang="en-GB" sz="6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</m:t>
                      </m:r>
                      <m:r>
                        <a:rPr kumimoji="0" lang="en-GB" sz="6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  <m:r>
                        <a:rPr kumimoji="0" lang="en-GB" sz="6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</m:t>
                      </m:r>
                      <m:r>
                        <a:rPr kumimoji="0" lang="en-GB" sz="6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</m:t>
                      </m:r>
                      <m:r>
                        <a:rPr kumimoji="0" lang="en-GB" sz="6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 </m:t>
                      </m:r>
                      <m:r>
                        <a:rPr kumimoji="0" lang="en-GB" sz="6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𝟓</m:t>
                      </m:r>
                      <m:r>
                        <a:rPr kumimoji="0" lang="en-GB" sz="6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</m:t>
                      </m:r>
                      <m:r>
                        <a:rPr kumimoji="0" lang="en-GB" sz="6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𝟔</m:t>
                      </m:r>
                      <m:r>
                        <a:rPr kumimoji="0" lang="en-GB" sz="6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 </m:t>
                      </m:r>
                      <m:r>
                        <a:rPr kumimoji="0" lang="en-GB" sz="6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𝟕</m:t>
                      </m:r>
                      <m:r>
                        <a:rPr kumimoji="0" lang="en-GB" sz="6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</m:t>
                      </m:r>
                      <m:r>
                        <a:rPr kumimoji="0" lang="en-GB" sz="6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  <m:r>
                        <a:rPr kumimoji="0" lang="en-GB" sz="6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</m:t>
                      </m:r>
                      <m:r>
                        <a:rPr kumimoji="0" lang="en-GB" sz="6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𝟖</m:t>
                      </m:r>
                      <m:r>
                        <a:rPr kumimoji="0" lang="en-GB" sz="6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</m:t>
                      </m:r>
                      <m:r>
                        <a:rPr kumimoji="0" lang="en-GB" sz="6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𝟗</m:t>
                      </m:r>
                      <m:r>
                        <a:rPr kumimoji="0" lang="en-GB" sz="6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}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E77787D-817F-420E-BD7D-0DD40F3DF0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1720" y="3855283"/>
                <a:ext cx="7454920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581E5AA-4EB7-43AF-B313-B01785098FFD}"/>
                  </a:ext>
                </a:extLst>
              </p:cNvPr>
              <p:cNvSpPr txBox="1"/>
              <p:nvPr/>
            </p:nvSpPr>
            <p:spPr>
              <a:xfrm>
                <a:off x="4422138" y="5094886"/>
                <a:ext cx="936104" cy="13644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b="1" i="1" smtClean="0"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GB" sz="4400" b="1" i="1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en-GB" sz="4400" b="1" dirty="0"/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581E5AA-4EB7-43AF-B313-B01785098F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2138" y="5094886"/>
                <a:ext cx="936104" cy="136441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9">
            <a:extLst>
              <a:ext uri="{FF2B5EF4-FFF2-40B4-BE49-F238E27FC236}">
                <a16:creationId xmlns:a16="http://schemas.microsoft.com/office/drawing/2014/main" id="{0779062C-D738-5D85-291F-2CF6AC8071F8}"/>
              </a:ext>
            </a:extLst>
          </p:cNvPr>
          <p:cNvSpPr/>
          <p:nvPr/>
        </p:nvSpPr>
        <p:spPr>
          <a:xfrm>
            <a:off x="8579531" y="2836435"/>
            <a:ext cx="65274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dirty="0">
                <a:ln w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908911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18" grpId="0"/>
      <p:bldP spid="2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3796</TotalTime>
  <Words>543</Words>
  <Application>Microsoft Office PowerPoint</Application>
  <PresentationFormat>Widescreen</PresentationFormat>
  <Paragraphs>171</Paragraphs>
  <Slides>16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Cambria Math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 = Intersection</vt:lpstr>
      <vt:lpstr>PowerPoint Presentation</vt:lpstr>
      <vt:lpstr> = Union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20th September 2013</dc:title>
  <dc:creator>Nathan Hardee</dc:creator>
  <cp:lastModifiedBy>Stewart Gale</cp:lastModifiedBy>
  <cp:revision>96</cp:revision>
  <dcterms:created xsi:type="dcterms:W3CDTF">2013-09-24T13:23:41Z</dcterms:created>
  <dcterms:modified xsi:type="dcterms:W3CDTF">2024-04-22T10:36:55Z</dcterms:modified>
</cp:coreProperties>
</file>