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316" r:id="rId2"/>
    <p:sldId id="315" r:id="rId3"/>
    <p:sldId id="310" r:id="rId4"/>
    <p:sldId id="314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E587C4-C5A1-4857-985C-EC231050EA7F}" v="23" dt="2022-02-02T05:29:40.3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4679" autoAdjust="0"/>
  </p:normalViewPr>
  <p:slideViewPr>
    <p:cSldViewPr snapToGrid="0">
      <p:cViewPr varScale="1">
        <p:scale>
          <a:sx n="88" d="100"/>
          <a:sy n="88" d="100"/>
        </p:scale>
        <p:origin x="10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6E587C4-C5A1-4857-985C-EC231050EA7F}"/>
    <pc:docChg chg="undo custSel addSld delSld modSld sldOrd">
      <pc:chgData name="Stewart Gale" userId="3647ddd2-6040-41ae-a96d-232c23482af8" providerId="ADAL" clId="{46E587C4-C5A1-4857-985C-EC231050EA7F}" dt="2022-02-02T05:29:40.389" v="130" actId="20577"/>
      <pc:docMkLst>
        <pc:docMk/>
      </pc:docMkLst>
      <pc:sldChg chg="del">
        <pc:chgData name="Stewart Gale" userId="3647ddd2-6040-41ae-a96d-232c23482af8" providerId="ADAL" clId="{46E587C4-C5A1-4857-985C-EC231050EA7F}" dt="2021-10-31T04:35:02.296" v="1" actId="47"/>
        <pc:sldMkLst>
          <pc:docMk/>
          <pc:sldMk cId="2161365427" sldId="302"/>
        </pc:sldMkLst>
      </pc:sldChg>
      <pc:sldChg chg="delSp modSp mod">
        <pc:chgData name="Stewart Gale" userId="3647ddd2-6040-41ae-a96d-232c23482af8" providerId="ADAL" clId="{46E587C4-C5A1-4857-985C-EC231050EA7F}" dt="2021-10-31T04:36:59.464" v="41" actId="1076"/>
        <pc:sldMkLst>
          <pc:docMk/>
          <pc:sldMk cId="1068614430" sldId="310"/>
        </pc:sldMkLst>
        <pc:spChg chg="mod">
          <ac:chgData name="Stewart Gale" userId="3647ddd2-6040-41ae-a96d-232c23482af8" providerId="ADAL" clId="{46E587C4-C5A1-4857-985C-EC231050EA7F}" dt="2021-10-31T04:35:50.661" v="23" actId="1035"/>
          <ac:spMkLst>
            <pc:docMk/>
            <pc:sldMk cId="1068614430" sldId="310"/>
            <ac:spMk id="4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6:07.289" v="28" actId="1076"/>
          <ac:spMkLst>
            <pc:docMk/>
            <pc:sldMk cId="1068614430" sldId="310"/>
            <ac:spMk id="5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6:40.023" v="35" actId="1076"/>
          <ac:spMkLst>
            <pc:docMk/>
            <pc:sldMk cId="1068614430" sldId="310"/>
            <ac:spMk id="7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6:37.024" v="34" actId="1076"/>
          <ac:spMkLst>
            <pc:docMk/>
            <pc:sldMk cId="1068614430" sldId="310"/>
            <ac:spMk id="9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6:33.966" v="33" actId="1076"/>
          <ac:spMkLst>
            <pc:docMk/>
            <pc:sldMk cId="1068614430" sldId="310"/>
            <ac:spMk id="10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6:31.434" v="32" actId="1076"/>
          <ac:spMkLst>
            <pc:docMk/>
            <pc:sldMk cId="1068614430" sldId="310"/>
            <ac:spMk id="12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6:28.036" v="31" actId="1076"/>
          <ac:spMkLst>
            <pc:docMk/>
            <pc:sldMk cId="1068614430" sldId="310"/>
            <ac:spMk id="13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6:17.017" v="29" actId="1076"/>
          <ac:spMkLst>
            <pc:docMk/>
            <pc:sldMk cId="1068614430" sldId="310"/>
            <ac:spMk id="14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6:43.583" v="36" actId="1076"/>
          <ac:spMkLst>
            <pc:docMk/>
            <pc:sldMk cId="1068614430" sldId="310"/>
            <ac:spMk id="15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6:46.030" v="37" actId="1076"/>
          <ac:spMkLst>
            <pc:docMk/>
            <pc:sldMk cId="1068614430" sldId="310"/>
            <ac:spMk id="16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6:48.491" v="38" actId="1076"/>
          <ac:spMkLst>
            <pc:docMk/>
            <pc:sldMk cId="1068614430" sldId="310"/>
            <ac:spMk id="17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6:53.546" v="39" actId="1076"/>
          <ac:spMkLst>
            <pc:docMk/>
            <pc:sldMk cId="1068614430" sldId="310"/>
            <ac:spMk id="18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6:56.011" v="40" actId="1076"/>
          <ac:spMkLst>
            <pc:docMk/>
            <pc:sldMk cId="1068614430" sldId="310"/>
            <ac:spMk id="19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6:59.464" v="41" actId="1076"/>
          <ac:spMkLst>
            <pc:docMk/>
            <pc:sldMk cId="1068614430" sldId="310"/>
            <ac:spMk id="20" creationId="{00000000-0000-0000-0000-000000000000}"/>
          </ac:spMkLst>
        </pc:spChg>
        <pc:picChg chg="del">
          <ac:chgData name="Stewart Gale" userId="3647ddd2-6040-41ae-a96d-232c23482af8" providerId="ADAL" clId="{46E587C4-C5A1-4857-985C-EC231050EA7F}" dt="2021-10-31T04:35:05.032" v="4" actId="478"/>
          <ac:picMkLst>
            <pc:docMk/>
            <pc:sldMk cId="1068614430" sldId="310"/>
            <ac:picMk id="21" creationId="{00000000-0000-0000-0000-000000000000}"/>
          </ac:picMkLst>
        </pc:picChg>
      </pc:sldChg>
      <pc:sldChg chg="del">
        <pc:chgData name="Stewart Gale" userId="3647ddd2-6040-41ae-a96d-232c23482af8" providerId="ADAL" clId="{46E587C4-C5A1-4857-985C-EC231050EA7F}" dt="2021-10-31T04:35:01.647" v="0" actId="47"/>
        <pc:sldMkLst>
          <pc:docMk/>
          <pc:sldMk cId="2607537413" sldId="311"/>
        </pc:sldMkLst>
      </pc:sldChg>
      <pc:sldChg chg="del">
        <pc:chgData name="Stewart Gale" userId="3647ddd2-6040-41ae-a96d-232c23482af8" providerId="ADAL" clId="{46E587C4-C5A1-4857-985C-EC231050EA7F}" dt="2021-10-31T04:35:02.865" v="2" actId="47"/>
        <pc:sldMkLst>
          <pc:docMk/>
          <pc:sldMk cId="4214542160" sldId="312"/>
        </pc:sldMkLst>
      </pc:sldChg>
      <pc:sldChg chg="del">
        <pc:chgData name="Stewart Gale" userId="3647ddd2-6040-41ae-a96d-232c23482af8" providerId="ADAL" clId="{46E587C4-C5A1-4857-985C-EC231050EA7F}" dt="2021-10-31T04:35:03.451" v="3" actId="47"/>
        <pc:sldMkLst>
          <pc:docMk/>
          <pc:sldMk cId="1978754957" sldId="313"/>
        </pc:sldMkLst>
      </pc:sldChg>
      <pc:sldChg chg="delSp modSp mod modAnim">
        <pc:chgData name="Stewart Gale" userId="3647ddd2-6040-41ae-a96d-232c23482af8" providerId="ADAL" clId="{46E587C4-C5A1-4857-985C-EC231050EA7F}" dt="2022-02-02T05:29:40.389" v="130" actId="20577"/>
        <pc:sldMkLst>
          <pc:docMk/>
          <pc:sldMk cId="3948257882" sldId="314"/>
        </pc:sldMkLst>
        <pc:spChg chg="mod">
          <ac:chgData name="Stewart Gale" userId="3647ddd2-6040-41ae-a96d-232c23482af8" providerId="ADAL" clId="{46E587C4-C5A1-4857-985C-EC231050EA7F}" dt="2022-02-02T05:29:40.389" v="130" actId="20577"/>
          <ac:spMkLst>
            <pc:docMk/>
            <pc:sldMk cId="3948257882" sldId="314"/>
            <ac:spMk id="7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7:10.008" v="42" actId="1076"/>
          <ac:spMkLst>
            <pc:docMk/>
            <pc:sldMk cId="3948257882" sldId="314"/>
            <ac:spMk id="22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7:10.008" v="42" actId="1076"/>
          <ac:spMkLst>
            <pc:docMk/>
            <pc:sldMk cId="3948257882" sldId="314"/>
            <ac:spMk id="23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7:10.008" v="42" actId="1076"/>
          <ac:spMkLst>
            <pc:docMk/>
            <pc:sldMk cId="3948257882" sldId="314"/>
            <ac:spMk id="24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7:10.008" v="42" actId="1076"/>
          <ac:spMkLst>
            <pc:docMk/>
            <pc:sldMk cId="3948257882" sldId="314"/>
            <ac:spMk id="25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7:10.008" v="42" actId="1076"/>
          <ac:spMkLst>
            <pc:docMk/>
            <pc:sldMk cId="3948257882" sldId="314"/>
            <ac:spMk id="26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7:43.369" v="51" actId="1076"/>
          <ac:spMkLst>
            <pc:docMk/>
            <pc:sldMk cId="3948257882" sldId="314"/>
            <ac:spMk id="27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7:43.369" v="51" actId="1076"/>
          <ac:spMkLst>
            <pc:docMk/>
            <pc:sldMk cId="3948257882" sldId="314"/>
            <ac:spMk id="28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7:43.369" v="51" actId="1076"/>
          <ac:spMkLst>
            <pc:docMk/>
            <pc:sldMk cId="3948257882" sldId="314"/>
            <ac:spMk id="29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7:43.369" v="51" actId="1076"/>
          <ac:spMkLst>
            <pc:docMk/>
            <pc:sldMk cId="3948257882" sldId="314"/>
            <ac:spMk id="30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7:43.369" v="51" actId="1076"/>
          <ac:spMkLst>
            <pc:docMk/>
            <pc:sldMk cId="3948257882" sldId="314"/>
            <ac:spMk id="31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7:15.343" v="43" actId="1076"/>
          <ac:spMkLst>
            <pc:docMk/>
            <pc:sldMk cId="3948257882" sldId="314"/>
            <ac:spMk id="32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7:15.343" v="43" actId="1076"/>
          <ac:spMkLst>
            <pc:docMk/>
            <pc:sldMk cId="3948257882" sldId="314"/>
            <ac:spMk id="33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7:20.432" v="45" actId="1076"/>
          <ac:spMkLst>
            <pc:docMk/>
            <pc:sldMk cId="3948257882" sldId="314"/>
            <ac:spMk id="34" creationId="{00000000-0000-0000-0000-000000000000}"/>
          </ac:spMkLst>
        </pc:spChg>
        <pc:spChg chg="mod">
          <ac:chgData name="Stewart Gale" userId="3647ddd2-6040-41ae-a96d-232c23482af8" providerId="ADAL" clId="{46E587C4-C5A1-4857-985C-EC231050EA7F}" dt="2021-10-31T04:37:18.818" v="44" actId="1076"/>
          <ac:spMkLst>
            <pc:docMk/>
            <pc:sldMk cId="3948257882" sldId="314"/>
            <ac:spMk id="35" creationId="{00000000-0000-0000-0000-000000000000}"/>
          </ac:spMkLst>
        </pc:spChg>
        <pc:picChg chg="del">
          <ac:chgData name="Stewart Gale" userId="3647ddd2-6040-41ae-a96d-232c23482af8" providerId="ADAL" clId="{46E587C4-C5A1-4857-985C-EC231050EA7F}" dt="2021-10-31T04:35:07.118" v="5" actId="478"/>
          <ac:picMkLst>
            <pc:docMk/>
            <pc:sldMk cId="3948257882" sldId="314"/>
            <ac:picMk id="21" creationId="{00000000-0000-0000-0000-000000000000}"/>
          </ac:picMkLst>
        </pc:picChg>
      </pc:sldChg>
      <pc:sldChg chg="addSp delSp modSp new mod ord">
        <pc:chgData name="Stewart Gale" userId="3647ddd2-6040-41ae-a96d-232c23482af8" providerId="ADAL" clId="{46E587C4-C5A1-4857-985C-EC231050EA7F}" dt="2021-10-31T04:38:09.191" v="83" actId="1076"/>
        <pc:sldMkLst>
          <pc:docMk/>
          <pc:sldMk cId="2461069936" sldId="315"/>
        </pc:sldMkLst>
        <pc:spChg chg="del">
          <ac:chgData name="Stewart Gale" userId="3647ddd2-6040-41ae-a96d-232c23482af8" providerId="ADAL" clId="{46E587C4-C5A1-4857-985C-EC231050EA7F}" dt="2021-10-31T04:37:52.770" v="55" actId="478"/>
          <ac:spMkLst>
            <pc:docMk/>
            <pc:sldMk cId="2461069936" sldId="315"/>
            <ac:spMk id="2" creationId="{E6E5682D-4BB5-44CB-BD94-48DE122CE7D0}"/>
          </ac:spMkLst>
        </pc:spChg>
        <pc:spChg chg="del">
          <ac:chgData name="Stewart Gale" userId="3647ddd2-6040-41ae-a96d-232c23482af8" providerId="ADAL" clId="{46E587C4-C5A1-4857-985C-EC231050EA7F}" dt="2021-10-31T04:37:52.770" v="55" actId="478"/>
          <ac:spMkLst>
            <pc:docMk/>
            <pc:sldMk cId="2461069936" sldId="315"/>
            <ac:spMk id="3" creationId="{6C3210BC-B2AD-4FA9-9C86-35222B67480A}"/>
          </ac:spMkLst>
        </pc:spChg>
        <pc:spChg chg="add mod">
          <ac:chgData name="Stewart Gale" userId="3647ddd2-6040-41ae-a96d-232c23482af8" providerId="ADAL" clId="{46E587C4-C5A1-4857-985C-EC231050EA7F}" dt="2021-10-31T04:38:09.191" v="83" actId="1076"/>
          <ac:spMkLst>
            <pc:docMk/>
            <pc:sldMk cId="2461069936" sldId="315"/>
            <ac:spMk id="4" creationId="{0ED22AAC-DE37-408E-89FB-AEB428197256}"/>
          </ac:spMkLst>
        </pc:spChg>
      </pc:sldChg>
      <pc:sldChg chg="addSp delSp modSp new mod ord">
        <pc:chgData name="Stewart Gale" userId="3647ddd2-6040-41ae-a96d-232c23482af8" providerId="ADAL" clId="{46E587C4-C5A1-4857-985C-EC231050EA7F}" dt="2021-10-31T04:45:00.151" v="110" actId="1076"/>
        <pc:sldMkLst>
          <pc:docMk/>
          <pc:sldMk cId="3204773614" sldId="316"/>
        </pc:sldMkLst>
        <pc:spChg chg="del">
          <ac:chgData name="Stewart Gale" userId="3647ddd2-6040-41ae-a96d-232c23482af8" providerId="ADAL" clId="{46E587C4-C5A1-4857-985C-EC231050EA7F}" dt="2021-10-31T04:43:54.338" v="87" actId="478"/>
          <ac:spMkLst>
            <pc:docMk/>
            <pc:sldMk cId="3204773614" sldId="316"/>
            <ac:spMk id="2" creationId="{37122BFD-5B22-42CD-B17D-8299076DAB50}"/>
          </ac:spMkLst>
        </pc:spChg>
        <pc:spChg chg="del">
          <ac:chgData name="Stewart Gale" userId="3647ddd2-6040-41ae-a96d-232c23482af8" providerId="ADAL" clId="{46E587C4-C5A1-4857-985C-EC231050EA7F}" dt="2021-10-31T04:43:54.338" v="87" actId="478"/>
          <ac:spMkLst>
            <pc:docMk/>
            <pc:sldMk cId="3204773614" sldId="316"/>
            <ac:spMk id="3" creationId="{B714C631-467D-4B26-AA6B-2AD32B30C617}"/>
          </ac:spMkLst>
        </pc:spChg>
        <pc:picChg chg="add mod modCrop">
          <ac:chgData name="Stewart Gale" userId="3647ddd2-6040-41ae-a96d-232c23482af8" providerId="ADAL" clId="{46E587C4-C5A1-4857-985C-EC231050EA7F}" dt="2021-10-31T04:44:59.149" v="109" actId="1076"/>
          <ac:picMkLst>
            <pc:docMk/>
            <pc:sldMk cId="3204773614" sldId="316"/>
            <ac:picMk id="5" creationId="{64BC3FB4-B567-438F-8ED3-C6F5F0A40C21}"/>
          </ac:picMkLst>
        </pc:picChg>
        <pc:picChg chg="add mod modCrop">
          <ac:chgData name="Stewart Gale" userId="3647ddd2-6040-41ae-a96d-232c23482af8" providerId="ADAL" clId="{46E587C4-C5A1-4857-985C-EC231050EA7F}" dt="2021-10-31T04:45:00.151" v="110" actId="1076"/>
          <ac:picMkLst>
            <pc:docMk/>
            <pc:sldMk cId="3204773614" sldId="316"/>
            <ac:picMk id="7" creationId="{CC43ACB7-D151-4961-B2AC-EDA202948A2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pPr/>
              <a:t>02/02/2022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02/02/2022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014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02/02/2022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7304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02/02/2022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194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02/02/2022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910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02/02/2022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185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02/02/2022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416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02/02/2022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25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02/02/2022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481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02/02/2022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076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02/02/2022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873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02/02/2022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632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pPr/>
              <a:t>02/02/2022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10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BC3FB4-B567-438F-8ED3-C6F5F0A40C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29" t="21612" r="28140" b="16602"/>
          <a:stretch/>
        </p:blipFill>
        <p:spPr>
          <a:xfrm>
            <a:off x="197223" y="486335"/>
            <a:ext cx="5444565" cy="57075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43ACB7-D151-4961-B2AC-EDA202948A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53" t="22832" r="26006" b="8409"/>
          <a:stretch/>
        </p:blipFill>
        <p:spPr>
          <a:xfrm>
            <a:off x="6024282" y="525929"/>
            <a:ext cx="6012330" cy="562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73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ED22AAC-DE37-408E-89FB-AEB428197256}"/>
              </a:ext>
            </a:extLst>
          </p:cNvPr>
          <p:cNvSpPr txBox="1"/>
          <p:nvPr/>
        </p:nvSpPr>
        <p:spPr>
          <a:xfrm>
            <a:off x="1488141" y="2133599"/>
            <a:ext cx="906630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461069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5273" y="-332016"/>
                <a:ext cx="4797762" cy="68929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50000"/>
                  </a:lnSpc>
                  <a:spcAft>
                    <a:spcPts val="800"/>
                  </a:spcAft>
                </a:pPr>
                <a:r>
                  <a:rPr lang="en-GB" sz="28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10%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What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50000"/>
                  </a:lnSpc>
                  <a:spcAft>
                    <a:spcPts val="800"/>
                  </a:spcAft>
                </a:pPr>
                <a:r>
                  <a:rPr lang="en-GB" sz="28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2)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10%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What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50000"/>
                  </a:lnSpc>
                  <a:spcAft>
                    <a:spcPts val="800"/>
                  </a:spcAft>
                </a:pPr>
                <a:r>
                  <a:rPr lang="en-GB" sz="28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3)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20%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6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What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50000"/>
                  </a:lnSpc>
                  <a:spcAft>
                    <a:spcPts val="800"/>
                  </a:spcAft>
                </a:pPr>
                <a:r>
                  <a:rPr lang="en-GB" sz="28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4)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20%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12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What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50000"/>
                  </a:lnSpc>
                  <a:spcAft>
                    <a:spcPts val="800"/>
                  </a:spcAft>
                </a:pPr>
                <a:r>
                  <a:rPr lang="en-GB" sz="28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5)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25%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12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What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50000"/>
                  </a:lnSpc>
                  <a:spcAft>
                    <a:spcPts val="800"/>
                  </a:spcAft>
                </a:pPr>
                <a:r>
                  <a:rPr lang="en-GB" sz="28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6)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5%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12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What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273" y="-332016"/>
                <a:ext cx="4797762" cy="6892977"/>
              </a:xfrm>
              <a:prstGeom prst="rect">
                <a:avLst/>
              </a:prstGeom>
              <a:blipFill>
                <a:blip r:embed="rId2"/>
                <a:stretch>
                  <a:fillRect l="-2541" b="-16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177639" y="-332016"/>
                <a:ext cx="5317675" cy="68929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50000"/>
                  </a:lnSpc>
                  <a:spcAft>
                    <a:spcPts val="800"/>
                  </a:spcAft>
                </a:pPr>
                <a:r>
                  <a:rPr lang="en-GB" sz="28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7)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30%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12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What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50000"/>
                  </a:lnSpc>
                  <a:spcAft>
                    <a:spcPts val="800"/>
                  </a:spcAft>
                </a:pPr>
                <a:r>
                  <a:rPr lang="en-GB" sz="28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8)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30%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48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What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50000"/>
                  </a:lnSpc>
                  <a:spcAft>
                    <a:spcPts val="800"/>
                  </a:spcAft>
                </a:pPr>
                <a:r>
                  <a:rPr lang="en-GB" sz="28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9)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16%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48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What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50000"/>
                  </a:lnSpc>
                  <a:spcAft>
                    <a:spcPts val="800"/>
                  </a:spcAft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16</m:t>
                    </m:r>
                    <m:r>
                      <a:rPr lang="en-GB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%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4.8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What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50000"/>
                  </a:lnSpc>
                  <a:spcAft>
                    <a:spcPts val="800"/>
                  </a:spcAft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11)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1.6</m:t>
                    </m:r>
                    <m:r>
                      <a:rPr lang="en-GB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%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4.8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What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50000"/>
                  </a:lnSpc>
                  <a:spcAft>
                    <a:spcPts val="800"/>
                  </a:spcAft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1.6</m:t>
                    </m:r>
                    <m:r>
                      <a:rPr lang="en-GB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%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What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7639" y="-332016"/>
                <a:ext cx="5317675" cy="6892977"/>
              </a:xfrm>
              <a:prstGeom prst="rect">
                <a:avLst/>
              </a:prstGeom>
              <a:blipFill>
                <a:blip r:embed="rId3"/>
                <a:stretch>
                  <a:fillRect l="-2291" b="-16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750597" y="94302"/>
            <a:ext cx="69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70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7758" y="1264064"/>
            <a:ext cx="69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59012" y="2384679"/>
            <a:ext cx="69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61885" y="3576331"/>
            <a:ext cx="69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52494" y="4721741"/>
            <a:ext cx="69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48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0597" y="5913393"/>
            <a:ext cx="895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240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77024" y="56835"/>
            <a:ext cx="69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06079" y="1238004"/>
            <a:ext cx="889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160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6080" y="2395147"/>
            <a:ext cx="889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300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42095" y="3552290"/>
            <a:ext cx="69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25086" y="4746994"/>
            <a:ext cx="910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300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28976" y="5872494"/>
            <a:ext cx="1088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62.5</a:t>
            </a:r>
          </a:p>
        </p:txBody>
      </p:sp>
    </p:spTree>
    <p:extLst>
      <p:ext uri="{BB962C8B-B14F-4D97-AF65-F5344CB8AC3E}">
        <p14:creationId xmlns:p14="http://schemas.microsoft.com/office/powerpoint/2010/main" val="106861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10960" y="174870"/>
            <a:ext cx="20791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100% = 1200</a:t>
            </a:r>
          </a:p>
          <a:p>
            <a:r>
              <a:rPr lang="en-GB" sz="2800" b="1">
                <a:solidFill>
                  <a:srgbClr val="FF0000"/>
                </a:solidFill>
              </a:rPr>
              <a:t> 1080 </a:t>
            </a:r>
            <a:r>
              <a:rPr lang="en-GB" sz="2800" b="1" dirty="0">
                <a:solidFill>
                  <a:srgbClr val="FF0000"/>
                </a:solidFill>
              </a:rPr>
              <a:t>girls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8945" y="59417"/>
            <a:ext cx="2668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 </a:t>
            </a:r>
            <a:r>
              <a:rPr lang="en-GB" sz="2400" dirty="0"/>
              <a:t>10% are boys. </a:t>
            </a:r>
          </a:p>
          <a:p>
            <a:r>
              <a:rPr lang="en-GB" sz="2400" dirty="0"/>
              <a:t>There are 120 boys.</a:t>
            </a:r>
          </a:p>
          <a:p>
            <a:r>
              <a:rPr lang="en-GB" sz="2400" dirty="0"/>
              <a:t>How many girls?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8943" y="1378384"/>
            <a:ext cx="2668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 </a:t>
            </a:r>
            <a:r>
              <a:rPr lang="en-GB" sz="2400" dirty="0"/>
              <a:t>20% are boys. </a:t>
            </a:r>
          </a:p>
          <a:p>
            <a:r>
              <a:rPr lang="en-GB" sz="2400" dirty="0"/>
              <a:t>There are 120 boys.</a:t>
            </a:r>
          </a:p>
          <a:p>
            <a:r>
              <a:rPr lang="en-GB" sz="2400" dirty="0"/>
              <a:t>How many girls?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8943" y="2731338"/>
            <a:ext cx="2668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 </a:t>
            </a:r>
            <a:r>
              <a:rPr lang="en-GB" sz="2400" dirty="0"/>
              <a:t>20% are boys. </a:t>
            </a:r>
          </a:p>
          <a:p>
            <a:r>
              <a:rPr lang="en-GB" sz="2400" dirty="0"/>
              <a:t>There are 240 boys.</a:t>
            </a:r>
          </a:p>
          <a:p>
            <a:r>
              <a:rPr lang="en-GB" sz="2400" dirty="0"/>
              <a:t>How many girls?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8943" y="4084292"/>
            <a:ext cx="2668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 </a:t>
            </a:r>
            <a:r>
              <a:rPr lang="en-GB" sz="2400" dirty="0"/>
              <a:t>40% are boys. </a:t>
            </a:r>
          </a:p>
          <a:p>
            <a:r>
              <a:rPr lang="en-GB" sz="2400" dirty="0"/>
              <a:t>There are 240 boys.</a:t>
            </a:r>
          </a:p>
          <a:p>
            <a:r>
              <a:rPr lang="en-GB" sz="2400" dirty="0"/>
              <a:t>How many girls?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8943" y="5464658"/>
            <a:ext cx="26682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 </a:t>
            </a:r>
            <a:r>
              <a:rPr lang="en-GB" sz="2400" dirty="0"/>
              <a:t>40% are boys. </a:t>
            </a:r>
          </a:p>
          <a:p>
            <a:r>
              <a:rPr lang="en-GB" sz="2400" dirty="0"/>
              <a:t>There are 480 boys.</a:t>
            </a:r>
          </a:p>
          <a:p>
            <a:r>
              <a:rPr lang="en-GB" sz="2400" dirty="0"/>
              <a:t>How many girls?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86548" y="79282"/>
            <a:ext cx="46145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6) </a:t>
            </a:r>
            <a:r>
              <a:rPr lang="en-GB" sz="2800" dirty="0"/>
              <a:t>A</a:t>
            </a:r>
            <a:r>
              <a:rPr lang="en-GB" sz="2800" b="1" dirty="0"/>
              <a:t> </a:t>
            </a:r>
            <a:r>
              <a:rPr lang="en-GB" sz="2800" dirty="0"/>
              <a:t>1% sale saves you £60.</a:t>
            </a:r>
          </a:p>
          <a:p>
            <a:r>
              <a:rPr lang="en-GB" sz="2800" dirty="0"/>
              <a:t>What is the original price?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86545" y="1398249"/>
            <a:ext cx="4327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7) </a:t>
            </a:r>
            <a:r>
              <a:rPr lang="en-GB" sz="2800" dirty="0"/>
              <a:t>A</a:t>
            </a:r>
            <a:r>
              <a:rPr lang="en-GB" sz="2800" b="1" dirty="0"/>
              <a:t> </a:t>
            </a:r>
            <a:r>
              <a:rPr lang="en-GB" sz="2800" dirty="0"/>
              <a:t>2% sale saves you £60.</a:t>
            </a:r>
          </a:p>
          <a:p>
            <a:r>
              <a:rPr lang="en-GB" sz="2800" dirty="0"/>
              <a:t>What is the original price?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86546" y="2751203"/>
            <a:ext cx="46397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8) </a:t>
            </a:r>
            <a:r>
              <a:rPr lang="en-GB" sz="2800" dirty="0"/>
              <a:t>A</a:t>
            </a:r>
            <a:r>
              <a:rPr lang="en-GB" sz="2800" b="1" dirty="0"/>
              <a:t> </a:t>
            </a:r>
            <a:r>
              <a:rPr lang="en-GB" sz="2800" dirty="0"/>
              <a:t>20% sale saves you £60.</a:t>
            </a:r>
          </a:p>
          <a:p>
            <a:r>
              <a:rPr lang="en-GB" sz="2800" dirty="0"/>
              <a:t>What is the original price?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86546" y="4104157"/>
            <a:ext cx="4729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9) </a:t>
            </a:r>
            <a:r>
              <a:rPr lang="en-GB" sz="2800" dirty="0"/>
              <a:t>A</a:t>
            </a:r>
            <a:r>
              <a:rPr lang="en-GB" sz="2800" b="1" dirty="0"/>
              <a:t> </a:t>
            </a:r>
            <a:r>
              <a:rPr lang="en-GB" sz="2800" dirty="0"/>
              <a:t>20% sale saves you £30.</a:t>
            </a:r>
          </a:p>
          <a:p>
            <a:r>
              <a:rPr lang="en-GB" sz="2800" dirty="0"/>
              <a:t>What is the original price?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86546" y="5484523"/>
            <a:ext cx="47935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10) </a:t>
            </a:r>
            <a:r>
              <a:rPr lang="en-GB" sz="2800" dirty="0"/>
              <a:t>A</a:t>
            </a:r>
            <a:r>
              <a:rPr lang="en-GB" sz="2800" b="1" dirty="0"/>
              <a:t> </a:t>
            </a:r>
            <a:r>
              <a:rPr lang="en-GB" sz="2800" dirty="0"/>
              <a:t>10% sale saves you £60.</a:t>
            </a:r>
          </a:p>
          <a:p>
            <a:r>
              <a:rPr lang="en-GB" sz="2800" dirty="0"/>
              <a:t>What is the original price?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465141" y="1455296"/>
            <a:ext cx="19707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100% = 600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 480 girls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37326" y="2855769"/>
            <a:ext cx="20791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100% = 1200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 960 girls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10959" y="4248214"/>
            <a:ext cx="20791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100% = 600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 360 girls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341125" y="5580111"/>
            <a:ext cx="20791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100% = 1200</a:t>
            </a:r>
          </a:p>
          <a:p>
            <a:r>
              <a:rPr lang="en-GB" sz="2800" b="1" dirty="0">
                <a:solidFill>
                  <a:srgbClr val="FF0000"/>
                </a:solidFill>
              </a:rPr>
              <a:t> 720 girls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26769" y="923411"/>
            <a:ext cx="2278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100% = </a:t>
            </a:r>
            <a:r>
              <a:rPr lang="en-GB" sz="2800" b="1" dirty="0">
                <a:solidFill>
                  <a:srgbClr val="FF0000"/>
                </a:solidFill>
              </a:rPr>
              <a:t>£6000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78880" y="2204507"/>
            <a:ext cx="2278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100% = </a:t>
            </a:r>
            <a:r>
              <a:rPr lang="en-GB" sz="2800" b="1" dirty="0">
                <a:solidFill>
                  <a:srgbClr val="FF0000"/>
                </a:solidFill>
              </a:rPr>
              <a:t>£3000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778879" y="3596641"/>
            <a:ext cx="2278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100% = </a:t>
            </a:r>
            <a:r>
              <a:rPr lang="en-GB" sz="2800" b="1" dirty="0">
                <a:solidFill>
                  <a:srgbClr val="FF0000"/>
                </a:solidFill>
              </a:rPr>
              <a:t>£300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778878" y="4940711"/>
            <a:ext cx="2278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100% = </a:t>
            </a:r>
            <a:r>
              <a:rPr lang="en-GB" sz="2800" b="1" dirty="0">
                <a:solidFill>
                  <a:srgbClr val="FF0000"/>
                </a:solidFill>
              </a:rPr>
              <a:t>£150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984373" y="6204897"/>
            <a:ext cx="2144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100% = </a:t>
            </a:r>
            <a:r>
              <a:rPr lang="en-GB" sz="2800" b="1" dirty="0">
                <a:solidFill>
                  <a:srgbClr val="FF0000"/>
                </a:solidFill>
              </a:rPr>
              <a:t>£600</a:t>
            </a:r>
          </a:p>
        </p:txBody>
      </p:sp>
    </p:spTree>
    <p:extLst>
      <p:ext uri="{BB962C8B-B14F-4D97-AF65-F5344CB8AC3E}">
        <p14:creationId xmlns:p14="http://schemas.microsoft.com/office/powerpoint/2010/main" val="394825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2069</TotalTime>
  <Words>394</Words>
  <Application>Microsoft Office PowerPoint</Application>
  <PresentationFormat>Widescreen</PresentationFormat>
  <Paragraphs>65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104</cp:revision>
  <dcterms:created xsi:type="dcterms:W3CDTF">2018-01-26T08:52:52Z</dcterms:created>
  <dcterms:modified xsi:type="dcterms:W3CDTF">2022-02-02T05:30:05Z</dcterms:modified>
</cp:coreProperties>
</file>