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7" r:id="rId4"/>
    <p:sldId id="260" r:id="rId5"/>
    <p:sldId id="261" r:id="rId6"/>
    <p:sldId id="262" r:id="rId7"/>
    <p:sldId id="265" r:id="rId8"/>
    <p:sldId id="266" r:id="rId9"/>
    <p:sldId id="264" r:id="rId10"/>
    <p:sldId id="263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AC4EFD-8F06-4903-9F87-F7693580F4D0}" v="80" dt="2022-11-11T06:08:41.1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8AC4EFD-8F06-4903-9F87-F7693580F4D0}"/>
    <pc:docChg chg="undo custSel addSld delSld modSld">
      <pc:chgData name="Stewart Gale" userId="3647ddd2-6040-41ae-a96d-232c23482af8" providerId="ADAL" clId="{C8AC4EFD-8F06-4903-9F87-F7693580F4D0}" dt="2022-11-11T06:08:45.483" v="251" actId="47"/>
      <pc:docMkLst>
        <pc:docMk/>
      </pc:docMkLst>
      <pc:sldChg chg="delSp modSp del mod delAnim">
        <pc:chgData name="Stewart Gale" userId="3647ddd2-6040-41ae-a96d-232c23482af8" providerId="ADAL" clId="{C8AC4EFD-8F06-4903-9F87-F7693580F4D0}" dt="2022-11-11T06:08:45.483" v="251" actId="47"/>
        <pc:sldMkLst>
          <pc:docMk/>
          <pc:sldMk cId="1036714469" sldId="256"/>
        </pc:sldMkLst>
        <pc:spChg chg="del mod">
          <ac:chgData name="Stewart Gale" userId="3647ddd2-6040-41ae-a96d-232c23482af8" providerId="ADAL" clId="{C8AC4EFD-8F06-4903-9F87-F7693580F4D0}" dt="2022-11-11T06:05:11.387" v="145" actId="21"/>
          <ac:spMkLst>
            <pc:docMk/>
            <pc:sldMk cId="1036714469" sldId="256"/>
            <ac:spMk id="2" creationId="{00000000-0000-0000-0000-000000000000}"/>
          </ac:spMkLst>
        </pc:spChg>
        <pc:spChg chg="del mod">
          <ac:chgData name="Stewart Gale" userId="3647ddd2-6040-41ae-a96d-232c23482af8" providerId="ADAL" clId="{C8AC4EFD-8F06-4903-9F87-F7693580F4D0}" dt="2022-11-11T06:05:53.429" v="162" actId="21"/>
          <ac:spMkLst>
            <pc:docMk/>
            <pc:sldMk cId="1036714469" sldId="256"/>
            <ac:spMk id="3" creationId="{00000000-0000-0000-0000-000000000000}"/>
          </ac:spMkLst>
        </pc:spChg>
        <pc:spChg chg="del mod">
          <ac:chgData name="Stewart Gale" userId="3647ddd2-6040-41ae-a96d-232c23482af8" providerId="ADAL" clId="{C8AC4EFD-8F06-4903-9F87-F7693580F4D0}" dt="2022-11-11T06:06:11.382" v="172" actId="21"/>
          <ac:spMkLst>
            <pc:docMk/>
            <pc:sldMk cId="1036714469" sldId="256"/>
            <ac:spMk id="5" creationId="{00000000-0000-0000-0000-000000000000}"/>
          </ac:spMkLst>
        </pc:spChg>
        <pc:spChg chg="del mod">
          <ac:chgData name="Stewart Gale" userId="3647ddd2-6040-41ae-a96d-232c23482af8" providerId="ADAL" clId="{C8AC4EFD-8F06-4903-9F87-F7693580F4D0}" dt="2022-11-11T06:06:28.605" v="183" actId="21"/>
          <ac:spMkLst>
            <pc:docMk/>
            <pc:sldMk cId="1036714469" sldId="256"/>
            <ac:spMk id="6" creationId="{00000000-0000-0000-0000-000000000000}"/>
          </ac:spMkLst>
        </pc:spChg>
        <pc:spChg chg="del mod">
          <ac:chgData name="Stewart Gale" userId="3647ddd2-6040-41ae-a96d-232c23482af8" providerId="ADAL" clId="{C8AC4EFD-8F06-4903-9F87-F7693580F4D0}" dt="2022-11-11T06:06:51.784" v="196" actId="21"/>
          <ac:spMkLst>
            <pc:docMk/>
            <pc:sldMk cId="1036714469" sldId="256"/>
            <ac:spMk id="7" creationId="{00000000-0000-0000-0000-000000000000}"/>
          </ac:spMkLst>
        </pc:spChg>
        <pc:spChg chg="del mod">
          <ac:chgData name="Stewart Gale" userId="3647ddd2-6040-41ae-a96d-232c23482af8" providerId="ADAL" clId="{C8AC4EFD-8F06-4903-9F87-F7693580F4D0}" dt="2022-11-11T06:07:40.375" v="214" actId="21"/>
          <ac:spMkLst>
            <pc:docMk/>
            <pc:sldMk cId="1036714469" sldId="256"/>
            <ac:spMk id="8" creationId="{00000000-0000-0000-0000-000000000000}"/>
          </ac:spMkLst>
        </pc:spChg>
        <pc:spChg chg="del mod">
          <ac:chgData name="Stewart Gale" userId="3647ddd2-6040-41ae-a96d-232c23482af8" providerId="ADAL" clId="{C8AC4EFD-8F06-4903-9F87-F7693580F4D0}" dt="2022-11-11T06:08:01.937" v="226" actId="21"/>
          <ac:spMkLst>
            <pc:docMk/>
            <pc:sldMk cId="1036714469" sldId="256"/>
            <ac:spMk id="9" creationId="{00000000-0000-0000-0000-000000000000}"/>
          </ac:spMkLst>
        </pc:spChg>
        <pc:spChg chg="del mod">
          <ac:chgData name="Stewart Gale" userId="3647ddd2-6040-41ae-a96d-232c23482af8" providerId="ADAL" clId="{C8AC4EFD-8F06-4903-9F87-F7693580F4D0}" dt="2022-11-11T06:08:28.435" v="239" actId="21"/>
          <ac:spMkLst>
            <pc:docMk/>
            <pc:sldMk cId="1036714469" sldId="256"/>
            <ac:spMk id="10" creationId="{00000000-0000-0000-0000-000000000000}"/>
          </ac:spMkLst>
        </pc:spChg>
      </pc:sldChg>
      <pc:sldChg chg="addSp delSp modSp mod">
        <pc:chgData name="Stewart Gale" userId="3647ddd2-6040-41ae-a96d-232c23482af8" providerId="ADAL" clId="{C8AC4EFD-8F06-4903-9F87-F7693580F4D0}" dt="2022-11-11T06:02:18.664" v="88" actId="478"/>
        <pc:sldMkLst>
          <pc:docMk/>
          <pc:sldMk cId="2027592011" sldId="258"/>
        </pc:sldMkLst>
        <pc:spChg chg="add del mod">
          <ac:chgData name="Stewart Gale" userId="3647ddd2-6040-41ae-a96d-232c23482af8" providerId="ADAL" clId="{C8AC4EFD-8F06-4903-9F87-F7693580F4D0}" dt="2022-11-11T06:02:18.664" v="88" actId="478"/>
          <ac:spMkLst>
            <pc:docMk/>
            <pc:sldMk cId="2027592011" sldId="258"/>
            <ac:spMk id="2" creationId="{A8015179-65E8-699E-3D4B-6D3893FFA421}"/>
          </ac:spMkLst>
        </pc:spChg>
      </pc:sldChg>
      <pc:sldChg chg="addSp modSp add mod modAnim">
        <pc:chgData name="Stewart Gale" userId="3647ddd2-6040-41ae-a96d-232c23482af8" providerId="ADAL" clId="{C8AC4EFD-8F06-4903-9F87-F7693580F4D0}" dt="2022-11-11T06:05:46.074" v="161" actId="1076"/>
        <pc:sldMkLst>
          <pc:docMk/>
          <pc:sldMk cId="2040863818" sldId="260"/>
        </pc:sldMkLst>
        <pc:spChg chg="add mod">
          <ac:chgData name="Stewart Gale" userId="3647ddd2-6040-41ae-a96d-232c23482af8" providerId="ADAL" clId="{C8AC4EFD-8F06-4903-9F87-F7693580F4D0}" dt="2022-11-11T06:05:46.074" v="161" actId="1076"/>
          <ac:spMkLst>
            <pc:docMk/>
            <pc:sldMk cId="2040863818" sldId="260"/>
            <ac:spMk id="2" creationId="{9185AB1F-4FFA-7DE8-5724-2F10381F75B1}"/>
          </ac:spMkLst>
        </pc:spChg>
        <pc:picChg chg="mod modCrop">
          <ac:chgData name="Stewart Gale" userId="3647ddd2-6040-41ae-a96d-232c23482af8" providerId="ADAL" clId="{C8AC4EFD-8F06-4903-9F87-F7693580F4D0}" dt="2022-11-11T06:02:34.837" v="93" actId="1076"/>
          <ac:picMkLst>
            <pc:docMk/>
            <pc:sldMk cId="2040863818" sldId="260"/>
            <ac:picMk id="4" creationId="{00000000-0000-0000-0000-000000000000}"/>
          </ac:picMkLst>
        </pc:picChg>
      </pc:sldChg>
      <pc:sldChg chg="addSp delSp modSp new mod modAnim">
        <pc:chgData name="Stewart Gale" userId="3647ddd2-6040-41ae-a96d-232c23482af8" providerId="ADAL" clId="{C8AC4EFD-8F06-4903-9F87-F7693580F4D0}" dt="2022-11-11T06:06:05.722" v="171" actId="14100"/>
        <pc:sldMkLst>
          <pc:docMk/>
          <pc:sldMk cId="2240226678" sldId="261"/>
        </pc:sldMkLst>
        <pc:spChg chg="del mod">
          <ac:chgData name="Stewart Gale" userId="3647ddd2-6040-41ae-a96d-232c23482af8" providerId="ADAL" clId="{C8AC4EFD-8F06-4903-9F87-F7693580F4D0}" dt="2022-11-11T06:02:39.275" v="96" actId="478"/>
          <ac:spMkLst>
            <pc:docMk/>
            <pc:sldMk cId="2240226678" sldId="261"/>
            <ac:spMk id="2" creationId="{3C40B6D5-DF05-C160-F6D7-C4B69AE16FE8}"/>
          </ac:spMkLst>
        </pc:spChg>
        <pc:spChg chg="del">
          <ac:chgData name="Stewart Gale" userId="3647ddd2-6040-41ae-a96d-232c23482af8" providerId="ADAL" clId="{C8AC4EFD-8F06-4903-9F87-F7693580F4D0}" dt="2022-11-11T06:02:39.275" v="96" actId="478"/>
          <ac:spMkLst>
            <pc:docMk/>
            <pc:sldMk cId="2240226678" sldId="261"/>
            <ac:spMk id="3" creationId="{437CF53F-11E0-E3D1-2EF0-3840596EE99D}"/>
          </ac:spMkLst>
        </pc:spChg>
        <pc:spChg chg="add mod">
          <ac:chgData name="Stewart Gale" userId="3647ddd2-6040-41ae-a96d-232c23482af8" providerId="ADAL" clId="{C8AC4EFD-8F06-4903-9F87-F7693580F4D0}" dt="2022-11-11T06:06:05.722" v="171" actId="14100"/>
          <ac:spMkLst>
            <pc:docMk/>
            <pc:sldMk cId="2240226678" sldId="261"/>
            <ac:spMk id="5" creationId="{68069FD8-49D5-E87B-77B5-199FB35407FB}"/>
          </ac:spMkLst>
        </pc:spChg>
        <pc:picChg chg="add mod modCrop">
          <ac:chgData name="Stewart Gale" userId="3647ddd2-6040-41ae-a96d-232c23482af8" providerId="ADAL" clId="{C8AC4EFD-8F06-4903-9F87-F7693580F4D0}" dt="2022-11-11T06:03:14.353" v="107" actId="1076"/>
          <ac:picMkLst>
            <pc:docMk/>
            <pc:sldMk cId="2240226678" sldId="261"/>
            <ac:picMk id="4" creationId="{5BE2B219-14B5-2403-D81B-58E0058126DD}"/>
          </ac:picMkLst>
        </pc:picChg>
      </pc:sldChg>
      <pc:sldChg chg="addSp modSp add mod modAnim">
        <pc:chgData name="Stewart Gale" userId="3647ddd2-6040-41ae-a96d-232c23482af8" providerId="ADAL" clId="{C8AC4EFD-8F06-4903-9F87-F7693580F4D0}" dt="2022-11-11T06:06:22.067" v="182" actId="1076"/>
        <pc:sldMkLst>
          <pc:docMk/>
          <pc:sldMk cId="2602793244" sldId="262"/>
        </pc:sldMkLst>
        <pc:spChg chg="add mod">
          <ac:chgData name="Stewart Gale" userId="3647ddd2-6040-41ae-a96d-232c23482af8" providerId="ADAL" clId="{C8AC4EFD-8F06-4903-9F87-F7693580F4D0}" dt="2022-11-11T06:06:22.067" v="182" actId="1076"/>
          <ac:spMkLst>
            <pc:docMk/>
            <pc:sldMk cId="2602793244" sldId="262"/>
            <ac:spMk id="3" creationId="{F6C9C03D-DDD4-872E-80BB-F29FB14320BD}"/>
          </ac:spMkLst>
        </pc:spChg>
        <pc:picChg chg="add mod modCrop">
          <ac:chgData name="Stewart Gale" userId="3647ddd2-6040-41ae-a96d-232c23482af8" providerId="ADAL" clId="{C8AC4EFD-8F06-4903-9F87-F7693580F4D0}" dt="2022-11-11T06:03:34.045" v="114" actId="1076"/>
          <ac:picMkLst>
            <pc:docMk/>
            <pc:sldMk cId="2602793244" sldId="262"/>
            <ac:picMk id="2" creationId="{BE691AD2-590F-F7CA-7806-E6CB05A06437}"/>
          </ac:picMkLst>
        </pc:picChg>
      </pc:sldChg>
      <pc:sldChg chg="addSp modSp add mod modAnim">
        <pc:chgData name="Stewart Gale" userId="3647ddd2-6040-41ae-a96d-232c23482af8" providerId="ADAL" clId="{C8AC4EFD-8F06-4903-9F87-F7693580F4D0}" dt="2022-11-11T06:08:16.302" v="238" actId="20577"/>
        <pc:sldMkLst>
          <pc:docMk/>
          <pc:sldMk cId="1667691392" sldId="263"/>
        </pc:sldMkLst>
        <pc:spChg chg="add mod">
          <ac:chgData name="Stewart Gale" userId="3647ddd2-6040-41ae-a96d-232c23482af8" providerId="ADAL" clId="{C8AC4EFD-8F06-4903-9F87-F7693580F4D0}" dt="2022-11-11T06:08:16.302" v="238" actId="20577"/>
          <ac:spMkLst>
            <pc:docMk/>
            <pc:sldMk cId="1667691392" sldId="263"/>
            <ac:spMk id="3" creationId="{8C9DE91E-2470-B5CC-6437-7880E06ED6A9}"/>
          </ac:spMkLst>
        </pc:spChg>
        <pc:picChg chg="add mod modCrop">
          <ac:chgData name="Stewart Gale" userId="3647ddd2-6040-41ae-a96d-232c23482af8" providerId="ADAL" clId="{C8AC4EFD-8F06-4903-9F87-F7693580F4D0}" dt="2022-11-11T06:04:32.062" v="134" actId="1076"/>
          <ac:picMkLst>
            <pc:docMk/>
            <pc:sldMk cId="1667691392" sldId="263"/>
            <ac:picMk id="2" creationId="{DB66475F-28BB-2C29-8623-505B1A4D7A81}"/>
          </ac:picMkLst>
        </pc:picChg>
      </pc:sldChg>
      <pc:sldChg chg="addSp modSp add mod modAnim">
        <pc:chgData name="Stewart Gale" userId="3647ddd2-6040-41ae-a96d-232c23482af8" providerId="ADAL" clId="{C8AC4EFD-8F06-4903-9F87-F7693580F4D0}" dt="2022-11-11T06:07:54.706" v="225" actId="1076"/>
        <pc:sldMkLst>
          <pc:docMk/>
          <pc:sldMk cId="3216063716" sldId="264"/>
        </pc:sldMkLst>
        <pc:spChg chg="add mod">
          <ac:chgData name="Stewart Gale" userId="3647ddd2-6040-41ae-a96d-232c23482af8" providerId="ADAL" clId="{C8AC4EFD-8F06-4903-9F87-F7693580F4D0}" dt="2022-11-11T06:07:54.706" v="225" actId="1076"/>
          <ac:spMkLst>
            <pc:docMk/>
            <pc:sldMk cId="3216063716" sldId="264"/>
            <ac:spMk id="3" creationId="{006D05BE-C095-E13F-0402-CE8C1BCE1C3A}"/>
          </ac:spMkLst>
        </pc:spChg>
        <pc:picChg chg="add mod modCrop">
          <ac:chgData name="Stewart Gale" userId="3647ddd2-6040-41ae-a96d-232c23482af8" providerId="ADAL" clId="{C8AC4EFD-8F06-4903-9F87-F7693580F4D0}" dt="2022-11-11T06:04:19.069" v="129" actId="1076"/>
          <ac:picMkLst>
            <pc:docMk/>
            <pc:sldMk cId="3216063716" sldId="264"/>
            <ac:picMk id="2" creationId="{494BDCFC-4EC8-74FE-64E2-356B23FDFA23}"/>
          </ac:picMkLst>
        </pc:picChg>
      </pc:sldChg>
      <pc:sldChg chg="addSp modSp add mod modAnim">
        <pc:chgData name="Stewart Gale" userId="3647ddd2-6040-41ae-a96d-232c23482af8" providerId="ADAL" clId="{C8AC4EFD-8F06-4903-9F87-F7693580F4D0}" dt="2022-11-11T06:06:43.907" v="195" actId="1076"/>
        <pc:sldMkLst>
          <pc:docMk/>
          <pc:sldMk cId="2206708096" sldId="265"/>
        </pc:sldMkLst>
        <pc:spChg chg="add mod">
          <ac:chgData name="Stewart Gale" userId="3647ddd2-6040-41ae-a96d-232c23482af8" providerId="ADAL" clId="{C8AC4EFD-8F06-4903-9F87-F7693580F4D0}" dt="2022-11-11T06:06:43.907" v="195" actId="1076"/>
          <ac:spMkLst>
            <pc:docMk/>
            <pc:sldMk cId="2206708096" sldId="265"/>
            <ac:spMk id="3" creationId="{595550F0-0436-F0EB-8142-3B15AD1B7097}"/>
          </ac:spMkLst>
        </pc:spChg>
        <pc:picChg chg="add mod modCrop">
          <ac:chgData name="Stewart Gale" userId="3647ddd2-6040-41ae-a96d-232c23482af8" providerId="ADAL" clId="{C8AC4EFD-8F06-4903-9F87-F7693580F4D0}" dt="2022-11-11T06:06:33.710" v="186" actId="1076"/>
          <ac:picMkLst>
            <pc:docMk/>
            <pc:sldMk cId="2206708096" sldId="265"/>
            <ac:picMk id="2" creationId="{59B63050-521D-E57F-F7E3-1443A5381E4F}"/>
          </ac:picMkLst>
        </pc:picChg>
      </pc:sldChg>
      <pc:sldChg chg="addSp modSp add mod modAnim">
        <pc:chgData name="Stewart Gale" userId="3647ddd2-6040-41ae-a96d-232c23482af8" providerId="ADAL" clId="{C8AC4EFD-8F06-4903-9F87-F7693580F4D0}" dt="2022-11-11T06:07:33.983" v="213" actId="1076"/>
        <pc:sldMkLst>
          <pc:docMk/>
          <pc:sldMk cId="3779058980" sldId="266"/>
        </pc:sldMkLst>
        <pc:spChg chg="add mod">
          <ac:chgData name="Stewart Gale" userId="3647ddd2-6040-41ae-a96d-232c23482af8" providerId="ADAL" clId="{C8AC4EFD-8F06-4903-9F87-F7693580F4D0}" dt="2022-11-11T06:07:33.983" v="213" actId="1076"/>
          <ac:spMkLst>
            <pc:docMk/>
            <pc:sldMk cId="3779058980" sldId="266"/>
            <ac:spMk id="3" creationId="{7CBC1A5B-5EEE-4D18-EBD8-1381233CA9A1}"/>
          </ac:spMkLst>
        </pc:spChg>
        <pc:picChg chg="add mod modCrop">
          <ac:chgData name="Stewart Gale" userId="3647ddd2-6040-41ae-a96d-232c23482af8" providerId="ADAL" clId="{C8AC4EFD-8F06-4903-9F87-F7693580F4D0}" dt="2022-11-11T06:07:00.072" v="201" actId="1076"/>
          <ac:picMkLst>
            <pc:docMk/>
            <pc:sldMk cId="3779058980" sldId="266"/>
            <ac:picMk id="2" creationId="{AE64763E-1F0D-3670-37CB-18DAE645D6E3}"/>
          </ac:picMkLst>
        </pc:picChg>
      </pc:sldChg>
      <pc:sldChg chg="addSp delSp modSp new mod modAnim">
        <pc:chgData name="Stewart Gale" userId="3647ddd2-6040-41ae-a96d-232c23482af8" providerId="ADAL" clId="{C8AC4EFD-8F06-4903-9F87-F7693580F4D0}" dt="2022-11-11T06:08:43.937" v="250" actId="1076"/>
        <pc:sldMkLst>
          <pc:docMk/>
          <pc:sldMk cId="946091394" sldId="267"/>
        </pc:sldMkLst>
        <pc:spChg chg="del">
          <ac:chgData name="Stewart Gale" userId="3647ddd2-6040-41ae-a96d-232c23482af8" providerId="ADAL" clId="{C8AC4EFD-8F06-4903-9F87-F7693580F4D0}" dt="2022-11-11T06:04:36.854" v="136" actId="478"/>
          <ac:spMkLst>
            <pc:docMk/>
            <pc:sldMk cId="946091394" sldId="267"/>
            <ac:spMk id="2" creationId="{851CA495-9837-41EA-67B6-5DCB69636BAE}"/>
          </ac:spMkLst>
        </pc:spChg>
        <pc:spChg chg="del">
          <ac:chgData name="Stewart Gale" userId="3647ddd2-6040-41ae-a96d-232c23482af8" providerId="ADAL" clId="{C8AC4EFD-8F06-4903-9F87-F7693580F4D0}" dt="2022-11-11T06:04:36.854" v="136" actId="478"/>
          <ac:spMkLst>
            <pc:docMk/>
            <pc:sldMk cId="946091394" sldId="267"/>
            <ac:spMk id="3" creationId="{F30A4FE1-34FC-EFD9-F4BE-C769C7D0B107}"/>
          </ac:spMkLst>
        </pc:spChg>
        <pc:spChg chg="add mod">
          <ac:chgData name="Stewart Gale" userId="3647ddd2-6040-41ae-a96d-232c23482af8" providerId="ADAL" clId="{C8AC4EFD-8F06-4903-9F87-F7693580F4D0}" dt="2022-11-11T06:08:43.937" v="250" actId="1076"/>
          <ac:spMkLst>
            <pc:docMk/>
            <pc:sldMk cId="946091394" sldId="267"/>
            <ac:spMk id="5" creationId="{57B7BE8F-B28F-82FF-F922-1C3B48972B1A}"/>
          </ac:spMkLst>
        </pc:spChg>
        <pc:picChg chg="add mod modCrop">
          <ac:chgData name="Stewart Gale" userId="3647ddd2-6040-41ae-a96d-232c23482af8" providerId="ADAL" clId="{C8AC4EFD-8F06-4903-9F87-F7693580F4D0}" dt="2022-11-11T06:04:56.173" v="143" actId="1076"/>
          <ac:picMkLst>
            <pc:docMk/>
            <pc:sldMk cId="946091394" sldId="267"/>
            <ac:picMk id="4" creationId="{446E02AF-0604-34F0-EF36-3DC115DB0F6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007E-4515-46C3-800A-547278985A10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D682-EF52-4685-9F7A-5AD57DFAF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2064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007E-4515-46C3-800A-547278985A10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D682-EF52-4685-9F7A-5AD57DFAF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980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007E-4515-46C3-800A-547278985A10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D682-EF52-4685-9F7A-5AD57DFAF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739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007E-4515-46C3-800A-547278985A10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D682-EF52-4685-9F7A-5AD57DFAF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51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007E-4515-46C3-800A-547278985A10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D682-EF52-4685-9F7A-5AD57DFAF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260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007E-4515-46C3-800A-547278985A10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D682-EF52-4685-9F7A-5AD57DFAF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4977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007E-4515-46C3-800A-547278985A10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D682-EF52-4685-9F7A-5AD57DFAF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394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007E-4515-46C3-800A-547278985A10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D682-EF52-4685-9F7A-5AD57DFAF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862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007E-4515-46C3-800A-547278985A10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D682-EF52-4685-9F7A-5AD57DFAF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748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007E-4515-46C3-800A-547278985A10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D682-EF52-4685-9F7A-5AD57DFAF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598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007E-4515-46C3-800A-547278985A10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D682-EF52-4685-9F7A-5AD57DFAF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976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9007E-4515-46C3-800A-547278985A10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3D682-EF52-4685-9F7A-5AD57DFAF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954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818" y="133819"/>
            <a:ext cx="9273918" cy="652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592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193" y="235039"/>
            <a:ext cx="9435284" cy="637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55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12894" y="2070848"/>
            <a:ext cx="767827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798541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50083" b="49517"/>
          <a:stretch/>
        </p:blipFill>
        <p:spPr>
          <a:xfrm>
            <a:off x="231233" y="814176"/>
            <a:ext cx="7236368" cy="51509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185AB1F-4FFA-7DE8-5724-2F10381F75B1}"/>
              </a:ext>
            </a:extLst>
          </p:cNvPr>
          <p:cNvSpPr/>
          <p:nvPr/>
        </p:nvSpPr>
        <p:spPr>
          <a:xfrm>
            <a:off x="8011885" y="2533592"/>
            <a:ext cx="3401786" cy="1466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= 0.24</a:t>
            </a:r>
            <a:r>
              <a:rPr lang="en-GB" sz="40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</a:p>
          <a:p>
            <a:pPr lvl="0" algn="ctr">
              <a:lnSpc>
                <a:spcPct val="115000"/>
              </a:lnSpc>
            </a:pP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= 7.2 grams</a:t>
            </a:r>
          </a:p>
        </p:txBody>
      </p:sp>
    </p:spTree>
    <p:extLst>
      <p:ext uri="{BB962C8B-B14F-4D97-AF65-F5344CB8AC3E}">
        <p14:creationId xmlns:p14="http://schemas.microsoft.com/office/powerpoint/2010/main" val="204086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E2B219-14B5-2403-D81B-58E0058126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120" t="-2516" b="49083"/>
          <a:stretch/>
        </p:blipFill>
        <p:spPr>
          <a:xfrm>
            <a:off x="163284" y="266700"/>
            <a:ext cx="7559190" cy="558981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8069FD8-49D5-E87B-77B5-199FB35407FB}"/>
              </a:ext>
            </a:extLst>
          </p:cNvPr>
          <p:cNvSpPr/>
          <p:nvPr/>
        </p:nvSpPr>
        <p:spPr>
          <a:xfrm>
            <a:off x="8284029" y="2775814"/>
            <a:ext cx="3510642" cy="132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 = 25x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 = 375 </a:t>
            </a:r>
            <a:r>
              <a:rPr lang="en-GB" sz="36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Newtons</a:t>
            </a:r>
            <a:endParaRPr lang="en-GB" sz="3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22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691AD2-590F-F7CA-7806-E6CB05A064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415" r="50000" b="-1433"/>
          <a:stretch/>
        </p:blipFill>
        <p:spPr>
          <a:xfrm>
            <a:off x="283931" y="1153887"/>
            <a:ext cx="6682925" cy="48954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C9C03D-DDD4-872E-80BB-F29FB14320BD}"/>
              </a:ext>
            </a:extLst>
          </p:cNvPr>
          <p:cNvSpPr/>
          <p:nvPr/>
        </p:nvSpPr>
        <p:spPr>
          <a:xfrm>
            <a:off x="7682592" y="2699539"/>
            <a:ext cx="3638551" cy="160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4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 = 5t</a:t>
            </a:r>
            <a:r>
              <a:rPr lang="en-GB" sz="4400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4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15000"/>
              </a:lnSpc>
            </a:pPr>
            <a:r>
              <a:rPr lang="en-GB" sz="4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 = 45 metres</a:t>
            </a:r>
          </a:p>
        </p:txBody>
      </p:sp>
    </p:spTree>
    <p:extLst>
      <p:ext uri="{BB962C8B-B14F-4D97-AF65-F5344CB8AC3E}">
        <p14:creationId xmlns:p14="http://schemas.microsoft.com/office/powerpoint/2010/main" val="260279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B63050-521D-E57F-F7E3-1443A5381E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589" t="50000"/>
          <a:stretch/>
        </p:blipFill>
        <p:spPr>
          <a:xfrm>
            <a:off x="239485" y="880223"/>
            <a:ext cx="7298872" cy="509755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95550F0-0436-F0EB-8142-3B15AD1B7097}"/>
              </a:ext>
            </a:extLst>
          </p:cNvPr>
          <p:cNvSpPr/>
          <p:nvPr/>
        </p:nvSpPr>
        <p:spPr>
          <a:xfrm>
            <a:off x="7848600" y="2549899"/>
            <a:ext cx="3902528" cy="160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4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 = 2.4 m</a:t>
            </a:r>
          </a:p>
          <a:p>
            <a:pPr lvl="0" algn="ctr">
              <a:lnSpc>
                <a:spcPct val="115000"/>
              </a:lnSpc>
            </a:pPr>
            <a:r>
              <a:rPr lang="en-GB" sz="4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 = 960 seconds</a:t>
            </a:r>
          </a:p>
        </p:txBody>
      </p:sp>
    </p:spTree>
    <p:extLst>
      <p:ext uri="{BB962C8B-B14F-4D97-AF65-F5344CB8AC3E}">
        <p14:creationId xmlns:p14="http://schemas.microsoft.com/office/powerpoint/2010/main" val="220670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64763E-1F0D-3670-37CB-18DAE645D6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019" b="47010"/>
          <a:stretch/>
        </p:blipFill>
        <p:spPr>
          <a:xfrm>
            <a:off x="297208" y="591908"/>
            <a:ext cx="7909000" cy="555307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CBC1A5B-5EEE-4D18-EBD8-1381233CA9A1}"/>
              </a:ext>
            </a:extLst>
          </p:cNvPr>
          <p:cNvSpPr/>
          <p:nvPr/>
        </p:nvSpPr>
        <p:spPr>
          <a:xfrm>
            <a:off x="8308520" y="2702525"/>
            <a:ext cx="3654880" cy="160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4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 = 0.01875</a:t>
            </a:r>
            <a:r>
              <a:rPr lang="en-GB" sz="44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sz="4400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4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15000"/>
              </a:lnSpc>
            </a:pPr>
            <a:r>
              <a:rPr lang="en-GB" sz="4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 = 76.8</a:t>
            </a:r>
          </a:p>
        </p:txBody>
      </p:sp>
    </p:spTree>
    <p:extLst>
      <p:ext uri="{BB962C8B-B14F-4D97-AF65-F5344CB8AC3E}">
        <p14:creationId xmlns:p14="http://schemas.microsoft.com/office/powerpoint/2010/main" val="377905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4BDCFC-4EC8-74FE-64E2-356B23FDFA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b="47095"/>
          <a:stretch/>
        </p:blipFill>
        <p:spPr>
          <a:xfrm>
            <a:off x="266699" y="826632"/>
            <a:ext cx="7281957" cy="52047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6D05BE-C095-E13F-0402-CE8C1BCE1C3A}"/>
              </a:ext>
            </a:extLst>
          </p:cNvPr>
          <p:cNvSpPr/>
          <p:nvPr/>
        </p:nvSpPr>
        <p:spPr>
          <a:xfrm>
            <a:off x="7701643" y="2728082"/>
            <a:ext cx="4158342" cy="160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4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 = 0.00222R</a:t>
            </a:r>
            <a:r>
              <a:rPr lang="en-GB" sz="4400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4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15000"/>
              </a:lnSpc>
            </a:pPr>
            <a:r>
              <a:rPr lang="en-GB" sz="4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 = 50 minutes</a:t>
            </a:r>
          </a:p>
        </p:txBody>
      </p:sp>
    </p:spTree>
    <p:extLst>
      <p:ext uri="{BB962C8B-B14F-4D97-AF65-F5344CB8AC3E}">
        <p14:creationId xmlns:p14="http://schemas.microsoft.com/office/powerpoint/2010/main" val="321606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66475F-28BB-2C29-8623-505B1A4D7A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050" r="49250"/>
          <a:stretch/>
        </p:blipFill>
        <p:spPr>
          <a:xfrm>
            <a:off x="264551" y="1077685"/>
            <a:ext cx="7368312" cy="470263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C9DE91E-2470-B5CC-6437-7880E06ED6A9}"/>
              </a:ext>
            </a:extLst>
          </p:cNvPr>
          <p:cNvSpPr/>
          <p:nvPr/>
        </p:nvSpPr>
        <p:spPr>
          <a:xfrm>
            <a:off x="7632863" y="2762151"/>
            <a:ext cx="4327072" cy="160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4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 = 8000 ÷ f</a:t>
            </a:r>
            <a:r>
              <a:rPr lang="en-GB" sz="4400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4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15000"/>
              </a:lnSpc>
            </a:pPr>
            <a:r>
              <a:rPr lang="en-GB" sz="4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 = 500</a:t>
            </a:r>
          </a:p>
        </p:txBody>
      </p:sp>
    </p:spTree>
    <p:extLst>
      <p:ext uri="{BB962C8B-B14F-4D97-AF65-F5344CB8AC3E}">
        <p14:creationId xmlns:p14="http://schemas.microsoft.com/office/powerpoint/2010/main" val="166769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6E02AF-0604-34F0-EF36-3DC115DB0F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51709"/>
          <a:stretch/>
        </p:blipFill>
        <p:spPr>
          <a:xfrm>
            <a:off x="163286" y="816427"/>
            <a:ext cx="7473044" cy="487554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B7BE8F-B28F-82FF-F922-1C3B48972B1A}"/>
              </a:ext>
            </a:extLst>
          </p:cNvPr>
          <p:cNvSpPr/>
          <p:nvPr/>
        </p:nvSpPr>
        <p:spPr>
          <a:xfrm>
            <a:off x="7783283" y="2520919"/>
            <a:ext cx="4169231" cy="1466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= 0.11125 L</a:t>
            </a:r>
          </a:p>
          <a:p>
            <a:pPr lvl="0" algn="ctr">
              <a:lnSpc>
                <a:spcPct val="115000"/>
              </a:lnSpc>
            </a:pP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= 23.3625grams</a:t>
            </a:r>
          </a:p>
        </p:txBody>
      </p:sp>
    </p:spTree>
    <p:extLst>
      <p:ext uri="{BB962C8B-B14F-4D97-AF65-F5344CB8AC3E}">
        <p14:creationId xmlns:p14="http://schemas.microsoft.com/office/powerpoint/2010/main" val="94609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58</Words>
  <Application>Microsoft Office PowerPoint</Application>
  <PresentationFormat>Widescreen</PresentationFormat>
  <Paragraphs>17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2016-01-06T14:36:37Z</dcterms:created>
  <dcterms:modified xsi:type="dcterms:W3CDTF">2022-11-11T06:08:48Z</dcterms:modified>
</cp:coreProperties>
</file>