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671" r:id="rId5"/>
    <p:sldId id="672" r:id="rId6"/>
    <p:sldId id="676" r:id="rId7"/>
    <p:sldId id="675" r:id="rId8"/>
    <p:sldId id="666" r:id="rId9"/>
    <p:sldId id="669" r:id="rId10"/>
    <p:sldId id="664" r:id="rId11"/>
    <p:sldId id="677" r:id="rId12"/>
    <p:sldId id="668" r:id="rId13"/>
    <p:sldId id="678" r:id="rId14"/>
    <p:sldId id="679" r:id="rId15"/>
    <p:sldId id="680" r:id="rId16"/>
    <p:sldId id="681" r:id="rId17"/>
    <p:sldId id="682" r:id="rId18"/>
    <p:sldId id="670" r:id="rId19"/>
    <p:sldId id="673" r:id="rId20"/>
    <p:sldId id="643" r:id="rId21"/>
    <p:sldId id="642" r:id="rId22"/>
    <p:sldId id="6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C621DA-276C-4646-B006-28B972B27A4C}" v="443" dt="2023-06-20T13:15:41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75" d="100"/>
          <a:sy n="75" d="100"/>
        </p:scale>
        <p:origin x="30" y="43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8C621DA-276C-4646-B006-28B972B27A4C}"/>
    <pc:docChg chg="undo custSel addSld delSld modSld sldOrd">
      <pc:chgData name="Stewart Gale" userId="3647ddd2-6040-41ae-a96d-232c23482af8" providerId="ADAL" clId="{18C621DA-276C-4646-B006-28B972B27A4C}" dt="2023-06-20T13:16:53.927" v="942" actId="1076"/>
      <pc:docMkLst>
        <pc:docMk/>
      </pc:docMkLst>
      <pc:sldChg chg="del">
        <pc:chgData name="Stewart Gale" userId="3647ddd2-6040-41ae-a96d-232c23482af8" providerId="ADAL" clId="{18C621DA-276C-4646-B006-28B972B27A4C}" dt="2023-06-20T12:17:12.762" v="152" actId="47"/>
        <pc:sldMkLst>
          <pc:docMk/>
          <pc:sldMk cId="3804841879" sldId="641"/>
        </pc:sldMkLst>
      </pc:sldChg>
      <pc:sldChg chg="addSp delSp modSp mod modAnim">
        <pc:chgData name="Stewart Gale" userId="3647ddd2-6040-41ae-a96d-232c23482af8" providerId="ADAL" clId="{18C621DA-276C-4646-B006-28B972B27A4C}" dt="2023-06-20T13:07:02.586" v="834"/>
        <pc:sldMkLst>
          <pc:docMk/>
          <pc:sldMk cId="1312571502" sldId="642"/>
        </pc:sldMkLst>
        <pc:spChg chg="mod">
          <ac:chgData name="Stewart Gale" userId="3647ddd2-6040-41ae-a96d-232c23482af8" providerId="ADAL" clId="{18C621DA-276C-4646-B006-28B972B27A4C}" dt="2023-06-20T13:05:21.205" v="814" actId="1076"/>
          <ac:spMkLst>
            <pc:docMk/>
            <pc:sldMk cId="1312571502" sldId="642"/>
            <ac:spMk id="5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6:19.560" v="824" actId="1076"/>
          <ac:spMkLst>
            <pc:docMk/>
            <pc:sldMk cId="1312571502" sldId="642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18C621DA-276C-4646-B006-28B972B27A4C}" dt="2023-06-20T13:06:42.108" v="832" actId="1076"/>
          <ac:spMkLst>
            <pc:docMk/>
            <pc:sldMk cId="1312571502" sldId="642"/>
            <ac:spMk id="7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6:30.802" v="828" actId="403"/>
          <ac:spMkLst>
            <pc:docMk/>
            <pc:sldMk cId="1312571502" sldId="642"/>
            <ac:spMk id="13" creationId="{67EEDF85-2A96-FE80-0ABB-DEB0ACD040AB}"/>
          </ac:spMkLst>
        </pc:spChg>
      </pc:sldChg>
      <pc:sldChg chg="ord">
        <pc:chgData name="Stewart Gale" userId="3647ddd2-6040-41ae-a96d-232c23482af8" providerId="ADAL" clId="{18C621DA-276C-4646-B006-28B972B27A4C}" dt="2023-06-20T13:10:09.156" v="864"/>
        <pc:sldMkLst>
          <pc:docMk/>
          <pc:sldMk cId="1867304660" sldId="643"/>
        </pc:sldMkLst>
      </pc:sldChg>
      <pc:sldChg chg="modSp mod">
        <pc:chgData name="Stewart Gale" userId="3647ddd2-6040-41ae-a96d-232c23482af8" providerId="ADAL" clId="{18C621DA-276C-4646-B006-28B972B27A4C}" dt="2023-06-20T12:21:01.939" v="170" actId="403"/>
        <pc:sldMkLst>
          <pc:docMk/>
          <pc:sldMk cId="2354976576" sldId="664"/>
        </pc:sldMkLst>
        <pc:spChg chg="mod">
          <ac:chgData name="Stewart Gale" userId="3647ddd2-6040-41ae-a96d-232c23482af8" providerId="ADAL" clId="{18C621DA-276C-4646-B006-28B972B27A4C}" dt="2023-06-20T12:21:01.939" v="170" actId="403"/>
          <ac:spMkLst>
            <pc:docMk/>
            <pc:sldMk cId="2354976576" sldId="664"/>
            <ac:spMk id="40" creationId="{00000000-0000-0000-0000-000000000000}"/>
          </ac:spMkLst>
        </pc:spChg>
      </pc:sldChg>
      <pc:sldChg chg="modSp mod modAnim">
        <pc:chgData name="Stewart Gale" userId="3647ddd2-6040-41ae-a96d-232c23482af8" providerId="ADAL" clId="{18C621DA-276C-4646-B006-28B972B27A4C}" dt="2023-06-20T12:19:29.871" v="162"/>
        <pc:sldMkLst>
          <pc:docMk/>
          <pc:sldMk cId="1812643717" sldId="666"/>
        </pc:sldMkLst>
        <pc:spChg chg="mod">
          <ac:chgData name="Stewart Gale" userId="3647ddd2-6040-41ae-a96d-232c23482af8" providerId="ADAL" clId="{18C621DA-276C-4646-B006-28B972B27A4C}" dt="2023-06-20T12:19:28.031" v="161" actId="1076"/>
          <ac:spMkLst>
            <pc:docMk/>
            <pc:sldMk cId="1812643717" sldId="666"/>
            <ac:spMk id="16" creationId="{00000000-0000-0000-0000-000000000000}"/>
          </ac:spMkLst>
        </pc:spChg>
      </pc:sldChg>
      <pc:sldChg chg="addSp delSp modSp mod addAnim delAnim modAnim">
        <pc:chgData name="Stewart Gale" userId="3647ddd2-6040-41ae-a96d-232c23482af8" providerId="ADAL" clId="{18C621DA-276C-4646-B006-28B972B27A4C}" dt="2023-06-20T12:44:57.488" v="582" actId="20577"/>
        <pc:sldMkLst>
          <pc:docMk/>
          <pc:sldMk cId="3972213652" sldId="668"/>
        </pc:sldMkLst>
        <pc:spChg chg="mod">
          <ac:chgData name="Stewart Gale" userId="3647ddd2-6040-41ae-a96d-232c23482af8" providerId="ADAL" clId="{18C621DA-276C-4646-B006-28B972B27A4C}" dt="2023-06-20T12:31:39.087" v="266" actId="1076"/>
          <ac:spMkLst>
            <pc:docMk/>
            <pc:sldMk cId="3972213652" sldId="668"/>
            <ac:spMk id="5" creationId="{65120C1C-4E2A-42C9-4D49-999CEDD57244}"/>
          </ac:spMkLst>
        </pc:spChg>
        <pc:spChg chg="mod">
          <ac:chgData name="Stewart Gale" userId="3647ddd2-6040-41ae-a96d-232c23482af8" providerId="ADAL" clId="{18C621DA-276C-4646-B006-28B972B27A4C}" dt="2023-06-20T12:28:03.807" v="191"/>
          <ac:spMkLst>
            <pc:docMk/>
            <pc:sldMk cId="3972213652" sldId="668"/>
            <ac:spMk id="6" creationId="{299FDCB9-0E5D-E4BB-EEF0-560FF97F1866}"/>
          </ac:spMkLst>
        </pc:spChg>
        <pc:spChg chg="mod">
          <ac:chgData name="Stewart Gale" userId="3647ddd2-6040-41ae-a96d-232c23482af8" providerId="ADAL" clId="{18C621DA-276C-4646-B006-28B972B27A4C}" dt="2023-06-20T12:31:02.237" v="257" actId="20577"/>
          <ac:spMkLst>
            <pc:docMk/>
            <pc:sldMk cId="3972213652" sldId="668"/>
            <ac:spMk id="7" creationId="{8A11D381-A3F2-A73D-8EF8-9A3AC4D42DF8}"/>
          </ac:spMkLst>
        </pc:spChg>
        <pc:spChg chg="mod">
          <ac:chgData name="Stewart Gale" userId="3647ddd2-6040-41ae-a96d-232c23482af8" providerId="ADAL" clId="{18C621DA-276C-4646-B006-28B972B27A4C}" dt="2023-06-20T12:28:03.807" v="191"/>
          <ac:spMkLst>
            <pc:docMk/>
            <pc:sldMk cId="3972213652" sldId="668"/>
            <ac:spMk id="8" creationId="{C1049A1D-1BD2-FA8E-8FF3-267BD0CEF6F6}"/>
          </ac:spMkLst>
        </pc:spChg>
        <pc:spChg chg="del mod">
          <ac:chgData name="Stewart Gale" userId="3647ddd2-6040-41ae-a96d-232c23482af8" providerId="ADAL" clId="{18C621DA-276C-4646-B006-28B972B27A4C}" dt="2023-06-20T12:31:12.987" v="259" actId="478"/>
          <ac:spMkLst>
            <pc:docMk/>
            <pc:sldMk cId="3972213652" sldId="668"/>
            <ac:spMk id="9" creationId="{320A3E91-6559-B3ED-01F2-86A5BF50BD36}"/>
          </ac:spMkLst>
        </pc:spChg>
        <pc:spChg chg="mod">
          <ac:chgData name="Stewart Gale" userId="3647ddd2-6040-41ae-a96d-232c23482af8" providerId="ADAL" clId="{18C621DA-276C-4646-B006-28B972B27A4C}" dt="2023-06-20T12:28:03.807" v="191"/>
          <ac:spMkLst>
            <pc:docMk/>
            <pc:sldMk cId="3972213652" sldId="668"/>
            <ac:spMk id="10" creationId="{BF31EEE8-EF76-D191-DC52-109338AE553E}"/>
          </ac:spMkLst>
        </pc:spChg>
        <pc:spChg chg="del">
          <ac:chgData name="Stewart Gale" userId="3647ddd2-6040-41ae-a96d-232c23482af8" providerId="ADAL" clId="{18C621DA-276C-4646-B006-28B972B27A4C}" dt="2023-06-20T12:26:45.457" v="188" actId="478"/>
          <ac:spMkLst>
            <pc:docMk/>
            <pc:sldMk cId="3972213652" sldId="668"/>
            <ac:spMk id="12" creationId="{00000000-0000-0000-0000-000000000000}"/>
          </ac:spMkLst>
        </pc:spChg>
        <pc:spChg chg="del mod">
          <ac:chgData name="Stewart Gale" userId="3647ddd2-6040-41ae-a96d-232c23482af8" providerId="ADAL" clId="{18C621DA-276C-4646-B006-28B972B27A4C}" dt="2023-06-20T12:31:08.827" v="258" actId="478"/>
          <ac:spMkLst>
            <pc:docMk/>
            <pc:sldMk cId="3972213652" sldId="668"/>
            <ac:spMk id="13" creationId="{697A1CC3-517D-0A74-20DB-47BEE3929781}"/>
          </ac:spMkLst>
        </pc:spChg>
        <pc:spChg chg="add mod">
          <ac:chgData name="Stewart Gale" userId="3647ddd2-6040-41ae-a96d-232c23482af8" providerId="ADAL" clId="{18C621DA-276C-4646-B006-28B972B27A4C}" dt="2023-06-20T12:35:04.498" v="314" actId="1076"/>
          <ac:spMkLst>
            <pc:docMk/>
            <pc:sldMk cId="3972213652" sldId="668"/>
            <ac:spMk id="14" creationId="{9BF1B71A-0B83-F674-BBBF-061BAA3D76C6}"/>
          </ac:spMkLst>
        </pc:spChg>
        <pc:spChg chg="del mod">
          <ac:chgData name="Stewart Gale" userId="3647ddd2-6040-41ae-a96d-232c23482af8" providerId="ADAL" clId="{18C621DA-276C-4646-B006-28B972B27A4C}" dt="2023-06-20T12:32:31.528" v="276" actId="478"/>
          <ac:spMkLst>
            <pc:docMk/>
            <pc:sldMk cId="3972213652" sldId="668"/>
            <ac:spMk id="16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26:45.457" v="188" actId="478"/>
          <ac:spMkLst>
            <pc:docMk/>
            <pc:sldMk cId="3972213652" sldId="668"/>
            <ac:spMk id="17" creationId="{00000000-0000-0000-0000-000000000000}"/>
          </ac:spMkLst>
        </pc:spChg>
        <pc:spChg chg="add mod">
          <ac:chgData name="Stewart Gale" userId="3647ddd2-6040-41ae-a96d-232c23482af8" providerId="ADAL" clId="{18C621DA-276C-4646-B006-28B972B27A4C}" dt="2023-06-20T12:32:08.047" v="274" actId="164"/>
          <ac:spMkLst>
            <pc:docMk/>
            <pc:sldMk cId="3972213652" sldId="668"/>
            <ac:spMk id="19" creationId="{F7DAE394-AE22-DF47-A432-10DF4B52305C}"/>
          </ac:spMkLst>
        </pc:spChg>
        <pc:spChg chg="add mod">
          <ac:chgData name="Stewart Gale" userId="3647ddd2-6040-41ae-a96d-232c23482af8" providerId="ADAL" clId="{18C621DA-276C-4646-B006-28B972B27A4C}" dt="2023-06-20T12:35:26.754" v="321" actId="1076"/>
          <ac:spMkLst>
            <pc:docMk/>
            <pc:sldMk cId="3972213652" sldId="668"/>
            <ac:spMk id="21" creationId="{020E4C25-8D10-B9CB-E33B-CB22B0BC8140}"/>
          </ac:spMkLst>
        </pc:spChg>
        <pc:spChg chg="mod">
          <ac:chgData name="Stewart Gale" userId="3647ddd2-6040-41ae-a96d-232c23482af8" providerId="ADAL" clId="{18C621DA-276C-4646-B006-28B972B27A4C}" dt="2023-06-20T12:44:57.488" v="582" actId="20577"/>
          <ac:spMkLst>
            <pc:docMk/>
            <pc:sldMk cId="3972213652" sldId="668"/>
            <ac:spMk id="40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29:34.787" v="213" actId="1076"/>
          <ac:spMkLst>
            <pc:docMk/>
            <pc:sldMk cId="3972213652" sldId="668"/>
            <ac:spMk id="54" creationId="{00000000-0000-0000-0000-000000000000}"/>
          </ac:spMkLst>
        </pc:spChg>
        <pc:grpChg chg="add del mod">
          <ac:chgData name="Stewart Gale" userId="3647ddd2-6040-41ae-a96d-232c23482af8" providerId="ADAL" clId="{18C621DA-276C-4646-B006-28B972B27A4C}" dt="2023-06-20T12:32:08.047" v="274" actId="164"/>
          <ac:grpSpMkLst>
            <pc:docMk/>
            <pc:sldMk cId="3972213652" sldId="668"/>
            <ac:grpSpMk id="2" creationId="{604BDA1D-5EB8-96AB-4B2B-9A7738D80ACB}"/>
          </ac:grpSpMkLst>
        </pc:grpChg>
        <pc:grpChg chg="add mod">
          <ac:chgData name="Stewart Gale" userId="3647ddd2-6040-41ae-a96d-232c23482af8" providerId="ADAL" clId="{18C621DA-276C-4646-B006-28B972B27A4C}" dt="2023-06-20T12:34:26.227" v="303" actId="1076"/>
          <ac:grpSpMkLst>
            <pc:docMk/>
            <pc:sldMk cId="3972213652" sldId="668"/>
            <ac:grpSpMk id="20" creationId="{1046632D-FAA5-912F-0AEB-B8699CE6B853}"/>
          </ac:grpSpMkLst>
        </pc:grpChg>
        <pc:cxnChg chg="mod">
          <ac:chgData name="Stewart Gale" userId="3647ddd2-6040-41ae-a96d-232c23482af8" providerId="ADAL" clId="{18C621DA-276C-4646-B006-28B972B27A4C}" dt="2023-06-20T12:31:32.176" v="264" actId="14100"/>
          <ac:cxnSpMkLst>
            <pc:docMk/>
            <pc:sldMk cId="3972213652" sldId="668"/>
            <ac:cxnSpMk id="3" creationId="{94652C95-A64B-46F7-A662-459CEB2B5387}"/>
          </ac:cxnSpMkLst>
        </pc:cxnChg>
        <pc:cxnChg chg="mod">
          <ac:chgData name="Stewart Gale" userId="3647ddd2-6040-41ae-a96d-232c23482af8" providerId="ADAL" clId="{18C621DA-276C-4646-B006-28B972B27A4C}" dt="2023-06-20T12:31:24.267" v="263" actId="14100"/>
          <ac:cxnSpMkLst>
            <pc:docMk/>
            <pc:sldMk cId="3972213652" sldId="668"/>
            <ac:cxnSpMk id="4" creationId="{D79BE27D-E1C3-D5D7-527E-83F35EF46109}"/>
          </ac:cxnSpMkLst>
        </pc:cxnChg>
        <pc:cxnChg chg="del mod">
          <ac:chgData name="Stewart Gale" userId="3647ddd2-6040-41ae-a96d-232c23482af8" providerId="ADAL" clId="{18C621DA-276C-4646-B006-28B972B27A4C}" dt="2023-06-20T12:31:18.078" v="262" actId="478"/>
          <ac:cxnSpMkLst>
            <pc:docMk/>
            <pc:sldMk cId="3972213652" sldId="668"/>
            <ac:cxnSpMk id="11" creationId="{41CA8EEC-AE84-C6A4-347C-7E54F6FB76A0}"/>
          </ac:cxnSpMkLst>
        </pc:cxnChg>
      </pc:sldChg>
      <pc:sldChg chg="modSp mod modAnim">
        <pc:chgData name="Stewart Gale" userId="3647ddd2-6040-41ae-a96d-232c23482af8" providerId="ADAL" clId="{18C621DA-276C-4646-B006-28B972B27A4C}" dt="2023-06-20T12:19:35.560" v="164"/>
        <pc:sldMkLst>
          <pc:docMk/>
          <pc:sldMk cId="3123738079" sldId="669"/>
        </pc:sldMkLst>
        <pc:spChg chg="mod">
          <ac:chgData name="Stewart Gale" userId="3647ddd2-6040-41ae-a96d-232c23482af8" providerId="ADAL" clId="{18C621DA-276C-4646-B006-28B972B27A4C}" dt="2023-06-20T12:19:34.410" v="163" actId="1076"/>
          <ac:spMkLst>
            <pc:docMk/>
            <pc:sldMk cId="3123738079" sldId="669"/>
            <ac:spMk id="16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18C621DA-276C-4646-B006-28B972B27A4C}" dt="2023-06-20T13:02:38.546" v="778"/>
        <pc:sldMkLst>
          <pc:docMk/>
          <pc:sldMk cId="2304906139" sldId="670"/>
        </pc:sldMkLst>
        <pc:spChg chg="add mod">
          <ac:chgData name="Stewart Gale" userId="3647ddd2-6040-41ae-a96d-232c23482af8" providerId="ADAL" clId="{18C621DA-276C-4646-B006-28B972B27A4C}" dt="2023-06-20T13:02:30.756" v="776" actId="1076"/>
          <ac:spMkLst>
            <pc:docMk/>
            <pc:sldMk cId="2304906139" sldId="670"/>
            <ac:spMk id="2" creationId="{9EC9D4C8-9EB0-1103-C37B-AD2D8CF5816F}"/>
          </ac:spMkLst>
        </pc:spChg>
        <pc:spChg chg="add mod">
          <ac:chgData name="Stewart Gale" userId="3647ddd2-6040-41ae-a96d-232c23482af8" providerId="ADAL" clId="{18C621DA-276C-4646-B006-28B972B27A4C}" dt="2023-06-20T13:02:30.756" v="776" actId="1076"/>
          <ac:spMkLst>
            <pc:docMk/>
            <pc:sldMk cId="2304906139" sldId="670"/>
            <ac:spMk id="3" creationId="{B4FFF604-3211-E2D4-8710-584347C36C36}"/>
          </ac:spMkLst>
        </pc:spChg>
        <pc:spChg chg="add mod">
          <ac:chgData name="Stewart Gale" userId="3647ddd2-6040-41ae-a96d-232c23482af8" providerId="ADAL" clId="{18C621DA-276C-4646-B006-28B972B27A4C}" dt="2023-06-20T13:02:30.756" v="776" actId="1076"/>
          <ac:spMkLst>
            <pc:docMk/>
            <pc:sldMk cId="2304906139" sldId="670"/>
            <ac:spMk id="4" creationId="{2479C08C-EB3E-5C42-54BE-B040E52640C5}"/>
          </ac:spMkLst>
        </pc:spChg>
        <pc:spChg chg="del">
          <ac:chgData name="Stewart Gale" userId="3647ddd2-6040-41ae-a96d-232c23482af8" providerId="ADAL" clId="{18C621DA-276C-4646-B006-28B972B27A4C}" dt="2023-06-20T13:01:58.896" v="765" actId="478"/>
          <ac:spMkLst>
            <pc:docMk/>
            <pc:sldMk cId="2304906139" sldId="670"/>
            <ac:spMk id="12" creationId="{00000000-0000-0000-0000-000000000000}"/>
          </ac:spMkLst>
        </pc:spChg>
        <pc:spChg chg="del mod">
          <ac:chgData name="Stewart Gale" userId="3647ddd2-6040-41ae-a96d-232c23482af8" providerId="ADAL" clId="{18C621DA-276C-4646-B006-28B972B27A4C}" dt="2023-06-20T13:01:58.896" v="765" actId="478"/>
          <ac:spMkLst>
            <pc:docMk/>
            <pc:sldMk cId="2304906139" sldId="670"/>
            <ac:spMk id="16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2:24.866" v="774" actId="1076"/>
          <ac:spMkLst>
            <pc:docMk/>
            <pc:sldMk cId="2304906139" sldId="670"/>
            <ac:spMk id="17" creationId="{00000000-0000-0000-0000-000000000000}"/>
          </ac:spMkLst>
        </pc:spChg>
      </pc:sldChg>
      <pc:sldChg chg="modSp mod modAnim">
        <pc:chgData name="Stewart Gale" userId="3647ddd2-6040-41ae-a96d-232c23482af8" providerId="ADAL" clId="{18C621DA-276C-4646-B006-28B972B27A4C}" dt="2023-06-20T12:18:15.690" v="158" actId="1076"/>
        <pc:sldMkLst>
          <pc:docMk/>
          <pc:sldMk cId="3807786892" sldId="672"/>
        </pc:sldMkLst>
        <pc:spChg chg="mod">
          <ac:chgData name="Stewart Gale" userId="3647ddd2-6040-41ae-a96d-232c23482af8" providerId="ADAL" clId="{18C621DA-276C-4646-B006-28B972B27A4C}" dt="2023-06-20T12:18:15.690" v="158" actId="1076"/>
          <ac:spMkLst>
            <pc:docMk/>
            <pc:sldMk cId="3807786892" sldId="672"/>
            <ac:spMk id="6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10:25.630" v="37" actId="1076"/>
          <ac:spMkLst>
            <pc:docMk/>
            <pc:sldMk cId="3807786892" sldId="672"/>
            <ac:spMk id="7" creationId="{00000000-0000-0000-0000-000000000000}"/>
          </ac:spMkLst>
        </pc:spChg>
      </pc:sldChg>
      <pc:sldChg chg="addSp delSp modSp mod ord addAnim delAnim">
        <pc:chgData name="Stewart Gale" userId="3647ddd2-6040-41ae-a96d-232c23482af8" providerId="ADAL" clId="{18C621DA-276C-4646-B006-28B972B27A4C}" dt="2023-06-20T13:08:20.406" v="848"/>
        <pc:sldMkLst>
          <pc:docMk/>
          <pc:sldMk cId="3378682814" sldId="673"/>
        </pc:sldMkLst>
        <pc:spChg chg="add del mod">
          <ac:chgData name="Stewart Gale" userId="3647ddd2-6040-41ae-a96d-232c23482af8" providerId="ADAL" clId="{18C621DA-276C-4646-B006-28B972B27A4C}" dt="2023-06-20T13:08:04.366" v="841" actId="1076"/>
          <ac:spMkLst>
            <pc:docMk/>
            <pc:sldMk cId="3378682814" sldId="673"/>
            <ac:spMk id="19" creationId="{BA98FD18-5212-DA44-8BFE-39054976C5A1}"/>
          </ac:spMkLst>
        </pc:spChg>
        <pc:spChg chg="mod">
          <ac:chgData name="Stewart Gale" userId="3647ddd2-6040-41ae-a96d-232c23482af8" providerId="ADAL" clId="{18C621DA-276C-4646-B006-28B972B27A4C}" dt="2023-06-20T13:08:16.902" v="846" actId="1076"/>
          <ac:spMkLst>
            <pc:docMk/>
            <pc:sldMk cId="3378682814" sldId="673"/>
            <ac:spMk id="23" creationId="{8E80D55F-4441-4BD8-F02F-0D0875853EF2}"/>
          </ac:spMkLst>
        </pc:spChg>
        <pc:spChg chg="mod">
          <ac:chgData name="Stewart Gale" userId="3647ddd2-6040-41ae-a96d-232c23482af8" providerId="ADAL" clId="{18C621DA-276C-4646-B006-28B972B27A4C}" dt="2023-06-20T13:08:08.480" v="844" actId="20577"/>
          <ac:spMkLst>
            <pc:docMk/>
            <pc:sldMk cId="3378682814" sldId="673"/>
            <ac:spMk id="25" creationId="{0E4A06C2-63C9-0BBB-A975-45E09A3C3C72}"/>
          </ac:spMkLst>
        </pc:spChg>
        <pc:spChg chg="mod">
          <ac:chgData name="Stewart Gale" userId="3647ddd2-6040-41ae-a96d-232c23482af8" providerId="ADAL" clId="{18C621DA-276C-4646-B006-28B972B27A4C}" dt="2023-06-20T13:08:14.466" v="845" actId="1076"/>
          <ac:spMkLst>
            <pc:docMk/>
            <pc:sldMk cId="3378682814" sldId="673"/>
            <ac:spMk id="27" creationId="{9CFEC243-CDC1-738B-CB57-6542C03C1F24}"/>
          </ac:spMkLst>
        </pc:spChg>
      </pc:sldChg>
      <pc:sldChg chg="addSp delSp modSp mod addAnim delAnim">
        <pc:chgData name="Stewart Gale" userId="3647ddd2-6040-41ae-a96d-232c23482af8" providerId="ADAL" clId="{18C621DA-276C-4646-B006-28B972B27A4C}" dt="2023-06-20T13:09:42.456" v="862" actId="478"/>
        <pc:sldMkLst>
          <pc:docMk/>
          <pc:sldMk cId="3246614091" sldId="674"/>
        </pc:sldMkLst>
        <pc:spChg chg="mod">
          <ac:chgData name="Stewart Gale" userId="3647ddd2-6040-41ae-a96d-232c23482af8" providerId="ADAL" clId="{18C621DA-276C-4646-B006-28B972B27A4C}" dt="2023-06-20T13:08:48.506" v="852" actId="1076"/>
          <ac:spMkLst>
            <pc:docMk/>
            <pc:sldMk cId="3246614091" sldId="674"/>
            <ac:spMk id="3" creationId="{9706F496-728D-2DB7-AA6C-B552B8CF6531}"/>
          </ac:spMkLst>
        </pc:spChg>
        <pc:spChg chg="mod">
          <ac:chgData name="Stewart Gale" userId="3647ddd2-6040-41ae-a96d-232c23482af8" providerId="ADAL" clId="{18C621DA-276C-4646-B006-28B972B27A4C}" dt="2023-06-20T13:08:52.530" v="853" actId="403"/>
          <ac:spMkLst>
            <pc:docMk/>
            <pc:sldMk cId="3246614091" sldId="674"/>
            <ac:spMk id="5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8:48.506" v="852" actId="1076"/>
          <ac:spMkLst>
            <pc:docMk/>
            <pc:sldMk cId="3246614091" sldId="674"/>
            <ac:spMk id="7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8:48.506" v="852" actId="1076"/>
          <ac:spMkLst>
            <pc:docMk/>
            <pc:sldMk cId="3246614091" sldId="674"/>
            <ac:spMk id="9" creationId="{B8095DAC-EB64-89A1-37BA-EC0F0AB32604}"/>
          </ac:spMkLst>
        </pc:spChg>
        <pc:spChg chg="add del mod">
          <ac:chgData name="Stewart Gale" userId="3647ddd2-6040-41ae-a96d-232c23482af8" providerId="ADAL" clId="{18C621DA-276C-4646-B006-28B972B27A4C}" dt="2023-06-20T13:09:42.456" v="862" actId="478"/>
          <ac:spMkLst>
            <pc:docMk/>
            <pc:sldMk cId="3246614091" sldId="674"/>
            <ac:spMk id="11" creationId="{18B32A10-01D4-161E-3435-A7C7921C5387}"/>
          </ac:spMkLst>
        </pc:spChg>
      </pc:sldChg>
      <pc:sldChg chg="addSp delSp modSp add mod delAnim modAnim">
        <pc:chgData name="Stewart Gale" userId="3647ddd2-6040-41ae-a96d-232c23482af8" providerId="ADAL" clId="{18C621DA-276C-4646-B006-28B972B27A4C}" dt="2023-06-20T12:16:00.649" v="151" actId="1076"/>
        <pc:sldMkLst>
          <pc:docMk/>
          <pc:sldMk cId="1178440483" sldId="675"/>
        </pc:sldMkLst>
        <pc:spChg chg="del">
          <ac:chgData name="Stewart Gale" userId="3647ddd2-6040-41ae-a96d-232c23482af8" providerId="ADAL" clId="{18C621DA-276C-4646-B006-28B972B27A4C}" dt="2023-06-20T12:10:30.360" v="38" actId="478"/>
          <ac:spMkLst>
            <pc:docMk/>
            <pc:sldMk cId="1178440483" sldId="675"/>
            <ac:spMk id="5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10:30.360" v="38" actId="478"/>
          <ac:spMkLst>
            <pc:docMk/>
            <pc:sldMk cId="1178440483" sldId="675"/>
            <ac:spMk id="6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10:30.360" v="38" actId="478"/>
          <ac:spMkLst>
            <pc:docMk/>
            <pc:sldMk cId="1178440483" sldId="675"/>
            <ac:spMk id="7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10:30.360" v="38" actId="478"/>
          <ac:spMkLst>
            <pc:docMk/>
            <pc:sldMk cId="1178440483" sldId="675"/>
            <ac:spMk id="8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3:20.529" v="103" actId="1076"/>
          <ac:spMkLst>
            <pc:docMk/>
            <pc:sldMk cId="1178440483" sldId="675"/>
            <ac:spMk id="9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10:33.921" v="39" actId="478"/>
          <ac:spMkLst>
            <pc:docMk/>
            <pc:sldMk cId="1178440483" sldId="675"/>
            <ac:spMk id="13" creationId="{C49CA69E-500D-EC7A-51CE-82704EECFB03}"/>
          </ac:spMkLst>
        </pc:spChg>
        <pc:spChg chg="mod">
          <ac:chgData name="Stewart Gale" userId="3647ddd2-6040-41ae-a96d-232c23482af8" providerId="ADAL" clId="{18C621DA-276C-4646-B006-28B972B27A4C}" dt="2023-06-20T12:13:15.600" v="102" actId="1076"/>
          <ac:spMkLst>
            <pc:docMk/>
            <pc:sldMk cId="1178440483" sldId="675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3:20.529" v="103" actId="1076"/>
          <ac:spMkLst>
            <pc:docMk/>
            <pc:sldMk cId="1178440483" sldId="675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3:20.529" v="103" actId="1076"/>
          <ac:spMkLst>
            <pc:docMk/>
            <pc:sldMk cId="1178440483" sldId="675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3:20.529" v="103" actId="1076"/>
          <ac:spMkLst>
            <pc:docMk/>
            <pc:sldMk cId="1178440483" sldId="675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3:20.529" v="103" actId="1076"/>
          <ac:spMkLst>
            <pc:docMk/>
            <pc:sldMk cId="1178440483" sldId="675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5:34.066" v="147" actId="14100"/>
          <ac:spMkLst>
            <pc:docMk/>
            <pc:sldMk cId="1178440483" sldId="675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5:34.066" v="147" actId="14100"/>
          <ac:spMkLst>
            <pc:docMk/>
            <pc:sldMk cId="1178440483" sldId="675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18C621DA-276C-4646-B006-28B972B27A4C}" dt="2023-06-20T12:15:34.066" v="147" actId="14100"/>
          <ac:spMkLst>
            <pc:docMk/>
            <pc:sldMk cId="1178440483" sldId="675"/>
            <ac:spMk id="25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16:00.649" v="151" actId="1076"/>
          <ac:spMkLst>
            <pc:docMk/>
            <pc:sldMk cId="1178440483" sldId="675"/>
            <ac:spMk id="26" creationId="{00000000-0000-0000-0000-000000000000}"/>
          </ac:spMkLst>
        </pc:spChg>
        <pc:spChg chg="del mod">
          <ac:chgData name="Stewart Gale" userId="3647ddd2-6040-41ae-a96d-232c23482af8" providerId="ADAL" clId="{18C621DA-276C-4646-B006-28B972B27A4C}" dt="2023-06-20T12:11:15.510" v="62" actId="478"/>
          <ac:spMkLst>
            <pc:docMk/>
            <pc:sldMk cId="1178440483" sldId="675"/>
            <ac:spMk id="27" creationId="{00000000-0000-0000-0000-000000000000}"/>
          </ac:spMkLst>
        </pc:spChg>
        <pc:spChg chg="del mod">
          <ac:chgData name="Stewart Gale" userId="3647ddd2-6040-41ae-a96d-232c23482af8" providerId="ADAL" clId="{18C621DA-276C-4646-B006-28B972B27A4C}" dt="2023-06-20T12:11:19.421" v="63" actId="478"/>
          <ac:spMkLst>
            <pc:docMk/>
            <pc:sldMk cId="1178440483" sldId="675"/>
            <ac:spMk id="28" creationId="{00000000-0000-0000-0000-000000000000}"/>
          </ac:spMkLst>
        </pc:spChg>
        <pc:spChg chg="del mod">
          <ac:chgData name="Stewart Gale" userId="3647ddd2-6040-41ae-a96d-232c23482af8" providerId="ADAL" clId="{18C621DA-276C-4646-B006-28B972B27A4C}" dt="2023-06-20T12:11:21.092" v="64" actId="478"/>
          <ac:spMkLst>
            <pc:docMk/>
            <pc:sldMk cId="1178440483" sldId="675"/>
            <ac:spMk id="29" creationId="{00000000-0000-0000-0000-000000000000}"/>
          </ac:spMkLst>
        </pc:spChg>
        <pc:grpChg chg="add del mod">
          <ac:chgData name="Stewart Gale" userId="3647ddd2-6040-41ae-a96d-232c23482af8" providerId="ADAL" clId="{18C621DA-276C-4646-B006-28B972B27A4C}" dt="2023-06-20T12:12:20.750" v="82" actId="165"/>
          <ac:grpSpMkLst>
            <pc:docMk/>
            <pc:sldMk cId="1178440483" sldId="675"/>
            <ac:grpSpMk id="30" creationId="{FE251E14-859D-B38B-08F4-99C0A6211722}"/>
          </ac:grpSpMkLst>
        </pc:grpChg>
        <pc:cxnChg chg="mod topLvl">
          <ac:chgData name="Stewart Gale" userId="3647ddd2-6040-41ae-a96d-232c23482af8" providerId="ADAL" clId="{18C621DA-276C-4646-B006-28B972B27A4C}" dt="2023-06-20T12:13:20.529" v="103" actId="1076"/>
          <ac:cxnSpMkLst>
            <pc:docMk/>
            <pc:sldMk cId="1178440483" sldId="675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18C621DA-276C-4646-B006-28B972B27A4C}" dt="2023-06-20T12:13:20.529" v="103" actId="1076"/>
          <ac:cxnSpMkLst>
            <pc:docMk/>
            <pc:sldMk cId="1178440483" sldId="675"/>
            <ac:cxnSpMk id="12" creationId="{00000000-0000-0000-0000-000000000000}"/>
          </ac:cxnSpMkLst>
        </pc:cxnChg>
        <pc:cxnChg chg="mod topLvl">
          <ac:chgData name="Stewart Gale" userId="3647ddd2-6040-41ae-a96d-232c23482af8" providerId="ADAL" clId="{18C621DA-276C-4646-B006-28B972B27A4C}" dt="2023-06-20T12:13:20.529" v="103" actId="1076"/>
          <ac:cxnSpMkLst>
            <pc:docMk/>
            <pc:sldMk cId="1178440483" sldId="675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18C621DA-276C-4646-B006-28B972B27A4C}" dt="2023-06-20T12:13:20.529" v="103" actId="1076"/>
          <ac:cxnSpMkLst>
            <pc:docMk/>
            <pc:sldMk cId="1178440483" sldId="675"/>
            <ac:cxnSpMk id="15" creationId="{00000000-0000-0000-0000-000000000000}"/>
          </ac:cxnSpMkLst>
        </pc:cxnChg>
        <pc:cxnChg chg="mod topLvl">
          <ac:chgData name="Stewart Gale" userId="3647ddd2-6040-41ae-a96d-232c23482af8" providerId="ADAL" clId="{18C621DA-276C-4646-B006-28B972B27A4C}" dt="2023-06-20T12:13:20.529" v="103" actId="1076"/>
          <ac:cxnSpMkLst>
            <pc:docMk/>
            <pc:sldMk cId="1178440483" sldId="675"/>
            <ac:cxnSpMk id="17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18C621DA-276C-4646-B006-28B972B27A4C}" dt="2023-06-20T12:18:21.282" v="160" actId="1076"/>
        <pc:sldMkLst>
          <pc:docMk/>
          <pc:sldMk cId="4156890334" sldId="676"/>
        </pc:sldMkLst>
        <pc:spChg chg="mod">
          <ac:chgData name="Stewart Gale" userId="3647ddd2-6040-41ae-a96d-232c23482af8" providerId="ADAL" clId="{18C621DA-276C-4646-B006-28B972B27A4C}" dt="2023-06-20T12:08:28.089" v="5" actId="208"/>
          <ac:spMkLst>
            <pc:docMk/>
            <pc:sldMk cId="4156890334" sldId="676"/>
            <ac:spMk id="5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18:21.282" v="160" actId="1076"/>
          <ac:spMkLst>
            <pc:docMk/>
            <pc:sldMk cId="4156890334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17:39.129" v="153" actId="20577"/>
          <ac:spMkLst>
            <pc:docMk/>
            <pc:sldMk cId="4156890334" sldId="676"/>
            <ac:spMk id="7" creationId="{00000000-0000-0000-0000-000000000000}"/>
          </ac:spMkLst>
        </pc:spChg>
      </pc:sldChg>
      <pc:sldChg chg="modSp add mod">
        <pc:chgData name="Stewart Gale" userId="3647ddd2-6040-41ae-a96d-232c23482af8" providerId="ADAL" clId="{18C621DA-276C-4646-B006-28B972B27A4C}" dt="2023-06-20T12:22:04.516" v="179" actId="207"/>
        <pc:sldMkLst>
          <pc:docMk/>
          <pc:sldMk cId="2997505999" sldId="677"/>
        </pc:sldMkLst>
        <pc:spChg chg="mod">
          <ac:chgData name="Stewart Gale" userId="3647ddd2-6040-41ae-a96d-232c23482af8" providerId="ADAL" clId="{18C621DA-276C-4646-B006-28B972B27A4C}" dt="2023-06-20T12:21:31.384" v="176" actId="208"/>
          <ac:spMkLst>
            <pc:docMk/>
            <pc:sldMk cId="2997505999" sldId="677"/>
            <ac:spMk id="10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21:24.302" v="174" actId="1076"/>
          <ac:spMkLst>
            <pc:docMk/>
            <pc:sldMk cId="2997505999" sldId="677"/>
            <ac:spMk id="40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22:04.516" v="179" actId="207"/>
          <ac:spMkLst>
            <pc:docMk/>
            <pc:sldMk cId="2997505999" sldId="677"/>
            <ac:spMk id="41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22:00.515" v="178" actId="207"/>
          <ac:spMkLst>
            <pc:docMk/>
            <pc:sldMk cId="2997505999" sldId="677"/>
            <ac:spMk id="54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18C621DA-276C-4646-B006-28B972B27A4C}" dt="2023-06-20T12:55:26.293" v="684" actId="1076"/>
        <pc:sldMkLst>
          <pc:docMk/>
          <pc:sldMk cId="672634869" sldId="678"/>
        </pc:sldMkLst>
        <pc:spChg chg="mod">
          <ac:chgData name="Stewart Gale" userId="3647ddd2-6040-41ae-a96d-232c23482af8" providerId="ADAL" clId="{18C621DA-276C-4646-B006-28B972B27A4C}" dt="2023-06-20T12:38:59.668" v="366" actId="1076"/>
          <ac:spMkLst>
            <pc:docMk/>
            <pc:sldMk cId="672634869" sldId="678"/>
            <ac:spMk id="5" creationId="{BC1FBB9D-47E4-3470-A3CA-9F4D2CADB012}"/>
          </ac:spMkLst>
        </pc:spChg>
        <pc:spChg chg="mod">
          <ac:chgData name="Stewart Gale" userId="3647ddd2-6040-41ae-a96d-232c23482af8" providerId="ADAL" clId="{18C621DA-276C-4646-B006-28B972B27A4C}" dt="2023-06-20T12:39:29.388" v="371" actId="1076"/>
          <ac:spMkLst>
            <pc:docMk/>
            <pc:sldMk cId="672634869" sldId="678"/>
            <ac:spMk id="6" creationId="{184FE058-0AB2-71E1-BB37-AFE3E9E48D5C}"/>
          </ac:spMkLst>
        </pc:spChg>
        <pc:spChg chg="mod">
          <ac:chgData name="Stewart Gale" userId="3647ddd2-6040-41ae-a96d-232c23482af8" providerId="ADAL" clId="{18C621DA-276C-4646-B006-28B972B27A4C}" dt="2023-06-20T12:39:32.978" v="372" actId="1076"/>
          <ac:spMkLst>
            <pc:docMk/>
            <pc:sldMk cId="672634869" sldId="678"/>
            <ac:spMk id="7" creationId="{AC0039D3-6797-286D-74BE-BF2D6CE112BB}"/>
          </ac:spMkLst>
        </pc:spChg>
        <pc:spChg chg="add mod">
          <ac:chgData name="Stewart Gale" userId="3647ddd2-6040-41ae-a96d-232c23482af8" providerId="ADAL" clId="{18C621DA-276C-4646-B006-28B972B27A4C}" dt="2023-06-20T12:54:52.389" v="671" actId="20577"/>
          <ac:spMkLst>
            <pc:docMk/>
            <pc:sldMk cId="672634869" sldId="678"/>
            <ac:spMk id="8" creationId="{2986C5BB-B1EF-E2A7-5414-660AD230B97D}"/>
          </ac:spMkLst>
        </pc:spChg>
        <pc:spChg chg="del">
          <ac:chgData name="Stewart Gale" userId="3647ddd2-6040-41ae-a96d-232c23482af8" providerId="ADAL" clId="{18C621DA-276C-4646-B006-28B972B27A4C}" dt="2023-06-20T12:37:11.627" v="331" actId="478"/>
          <ac:spMkLst>
            <pc:docMk/>
            <pc:sldMk cId="672634869" sldId="678"/>
            <ac:spMk id="12" creationId="{00000000-0000-0000-0000-000000000000}"/>
          </ac:spMkLst>
        </pc:spChg>
        <pc:spChg chg="add mod">
          <ac:chgData name="Stewart Gale" userId="3647ddd2-6040-41ae-a96d-232c23482af8" providerId="ADAL" clId="{18C621DA-276C-4646-B006-28B972B27A4C}" dt="2023-06-20T12:53:07.372" v="643" actId="164"/>
          <ac:spMkLst>
            <pc:docMk/>
            <pc:sldMk cId="672634869" sldId="678"/>
            <ac:spMk id="13" creationId="{6BDE02DA-1BCE-1F3B-F6FD-4A47B88B4403}"/>
          </ac:spMkLst>
        </pc:spChg>
        <pc:spChg chg="add mod">
          <ac:chgData name="Stewart Gale" userId="3647ddd2-6040-41ae-a96d-232c23482af8" providerId="ADAL" clId="{18C621DA-276C-4646-B006-28B972B27A4C}" dt="2023-06-20T12:53:07.372" v="643" actId="164"/>
          <ac:spMkLst>
            <pc:docMk/>
            <pc:sldMk cId="672634869" sldId="678"/>
            <ac:spMk id="14" creationId="{98C90437-B1EF-6D71-5035-EAF590B29CCC}"/>
          </ac:spMkLst>
        </pc:spChg>
        <pc:spChg chg="add mod">
          <ac:chgData name="Stewart Gale" userId="3647ddd2-6040-41ae-a96d-232c23482af8" providerId="ADAL" clId="{18C621DA-276C-4646-B006-28B972B27A4C}" dt="2023-06-20T12:53:07.372" v="643" actId="164"/>
          <ac:spMkLst>
            <pc:docMk/>
            <pc:sldMk cId="672634869" sldId="678"/>
            <ac:spMk id="15" creationId="{9792D127-4C41-58DB-0BA7-67EC3290EB75}"/>
          </ac:spMkLst>
        </pc:spChg>
        <pc:spChg chg="del">
          <ac:chgData name="Stewart Gale" userId="3647ddd2-6040-41ae-a96d-232c23482af8" providerId="ADAL" clId="{18C621DA-276C-4646-B006-28B972B27A4C}" dt="2023-06-20T12:37:11.627" v="331" actId="478"/>
          <ac:spMkLst>
            <pc:docMk/>
            <pc:sldMk cId="672634869" sldId="678"/>
            <ac:spMk id="16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2:37:11.627" v="331" actId="478"/>
          <ac:spMkLst>
            <pc:docMk/>
            <pc:sldMk cId="672634869" sldId="678"/>
            <ac:spMk id="17" creationId="{00000000-0000-0000-0000-000000000000}"/>
          </ac:spMkLst>
        </pc:spChg>
        <pc:spChg chg="add mod">
          <ac:chgData name="Stewart Gale" userId="3647ddd2-6040-41ae-a96d-232c23482af8" providerId="ADAL" clId="{18C621DA-276C-4646-B006-28B972B27A4C}" dt="2023-06-20T12:52:47.562" v="640" actId="1076"/>
          <ac:spMkLst>
            <pc:docMk/>
            <pc:sldMk cId="672634869" sldId="678"/>
            <ac:spMk id="20" creationId="{B2CF5CCC-B37B-10B0-95F2-B7A1379D3885}"/>
          </ac:spMkLst>
        </pc:spChg>
        <pc:spChg chg="add mod">
          <ac:chgData name="Stewart Gale" userId="3647ddd2-6040-41ae-a96d-232c23482af8" providerId="ADAL" clId="{18C621DA-276C-4646-B006-28B972B27A4C}" dt="2023-06-20T12:55:10.291" v="677" actId="14100"/>
          <ac:spMkLst>
            <pc:docMk/>
            <pc:sldMk cId="672634869" sldId="678"/>
            <ac:spMk id="21" creationId="{0BD5AED6-6A9A-B1CE-01CE-2A62739C7A00}"/>
          </ac:spMkLst>
        </pc:spChg>
        <pc:spChg chg="mod">
          <ac:chgData name="Stewart Gale" userId="3647ddd2-6040-41ae-a96d-232c23482af8" providerId="ADAL" clId="{18C621DA-276C-4646-B006-28B972B27A4C}" dt="2023-06-20T12:55:26.293" v="684" actId="1076"/>
          <ac:spMkLst>
            <pc:docMk/>
            <pc:sldMk cId="672634869" sldId="678"/>
            <ac:spMk id="40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36:57.588" v="329" actId="1076"/>
          <ac:spMkLst>
            <pc:docMk/>
            <pc:sldMk cId="672634869" sldId="678"/>
            <ac:spMk id="54" creationId="{00000000-0000-0000-0000-000000000000}"/>
          </ac:spMkLst>
        </pc:spChg>
        <pc:grpChg chg="add mod">
          <ac:chgData name="Stewart Gale" userId="3647ddd2-6040-41ae-a96d-232c23482af8" providerId="ADAL" clId="{18C621DA-276C-4646-B006-28B972B27A4C}" dt="2023-06-20T12:53:07.372" v="643" actId="164"/>
          <ac:grpSpMkLst>
            <pc:docMk/>
            <pc:sldMk cId="672634869" sldId="678"/>
            <ac:grpSpMk id="2" creationId="{BA6EA6FB-1305-354C-E9DD-F5B4F3C43E28}"/>
          </ac:grpSpMkLst>
        </pc:grpChg>
        <pc:grpChg chg="add mod">
          <ac:chgData name="Stewart Gale" userId="3647ddd2-6040-41ae-a96d-232c23482af8" providerId="ADAL" clId="{18C621DA-276C-4646-B006-28B972B27A4C}" dt="2023-06-20T12:53:07.372" v="643" actId="164"/>
          <ac:grpSpMkLst>
            <pc:docMk/>
            <pc:sldMk cId="672634869" sldId="678"/>
            <ac:grpSpMk id="22" creationId="{98538E23-9658-4167-BB5C-3C3899D73955}"/>
          </ac:grpSpMkLst>
        </pc:grpChg>
        <pc:cxnChg chg="mod">
          <ac:chgData name="Stewart Gale" userId="3647ddd2-6040-41ae-a96d-232c23482af8" providerId="ADAL" clId="{18C621DA-276C-4646-B006-28B972B27A4C}" dt="2023-06-20T12:39:26.238" v="370" actId="14100"/>
          <ac:cxnSpMkLst>
            <pc:docMk/>
            <pc:sldMk cId="672634869" sldId="678"/>
            <ac:cxnSpMk id="3" creationId="{F364B61B-13CB-23FC-EAEA-404B8CF37C87}"/>
          </ac:cxnSpMkLst>
        </pc:cxnChg>
        <pc:cxnChg chg="mod">
          <ac:chgData name="Stewart Gale" userId="3647ddd2-6040-41ae-a96d-232c23482af8" providerId="ADAL" clId="{18C621DA-276C-4646-B006-28B972B27A4C}" dt="2023-06-20T12:39:11.008" v="368" actId="14100"/>
          <ac:cxnSpMkLst>
            <pc:docMk/>
            <pc:sldMk cId="672634869" sldId="678"/>
            <ac:cxnSpMk id="4" creationId="{DCAB1C47-1F87-B473-5EE9-B68380E7A854}"/>
          </ac:cxnSpMkLst>
        </pc:cxnChg>
        <pc:cxnChg chg="add mod">
          <ac:chgData name="Stewart Gale" userId="3647ddd2-6040-41ae-a96d-232c23482af8" providerId="ADAL" clId="{18C621DA-276C-4646-B006-28B972B27A4C}" dt="2023-06-20T12:41:10.959" v="394" actId="14100"/>
          <ac:cxnSpMkLst>
            <pc:docMk/>
            <pc:sldMk cId="672634869" sldId="678"/>
            <ac:cxnSpMk id="18" creationId="{3CBAD1AD-F70C-EF49-6906-028EF63FAEB9}"/>
          </ac:cxnSpMkLst>
        </pc:cxnChg>
      </pc:sldChg>
      <pc:sldChg chg="addSp modSp add mod modAnim">
        <pc:chgData name="Stewart Gale" userId="3647ddd2-6040-41ae-a96d-232c23482af8" providerId="ADAL" clId="{18C621DA-276C-4646-B006-28B972B27A4C}" dt="2023-06-20T13:02:55.066" v="779" actId="1076"/>
        <pc:sldMkLst>
          <pc:docMk/>
          <pc:sldMk cId="3441102700" sldId="679"/>
        </pc:sldMkLst>
        <pc:spChg chg="add mod">
          <ac:chgData name="Stewart Gale" userId="3647ddd2-6040-41ae-a96d-232c23482af8" providerId="ADAL" clId="{18C621DA-276C-4646-B006-28B972B27A4C}" dt="2023-06-20T13:00:47.506" v="751" actId="1076"/>
          <ac:spMkLst>
            <pc:docMk/>
            <pc:sldMk cId="3441102700" sldId="679"/>
            <ac:spMk id="2" creationId="{D0751652-56B5-0772-ECF6-E247DABFE85B}"/>
          </ac:spMkLst>
        </pc:spChg>
        <pc:spChg chg="mod">
          <ac:chgData name="Stewart Gale" userId="3647ddd2-6040-41ae-a96d-232c23482af8" providerId="ADAL" clId="{18C621DA-276C-4646-B006-28B972B27A4C}" dt="2023-06-20T13:02:03.588" v="766" actId="1076"/>
          <ac:spMkLst>
            <pc:docMk/>
            <pc:sldMk cId="3441102700" sldId="679"/>
            <ac:spMk id="12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2:03.588" v="766" actId="1076"/>
          <ac:spMkLst>
            <pc:docMk/>
            <pc:sldMk cId="3441102700" sldId="679"/>
            <ac:spMk id="16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3:02:55.066" v="779" actId="1076"/>
          <ac:spMkLst>
            <pc:docMk/>
            <pc:sldMk cId="3441102700" sldId="679"/>
            <ac:spMk id="17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18C621DA-276C-4646-B006-28B972B27A4C}" dt="2023-06-20T13:16:53.927" v="942" actId="1076"/>
        <pc:sldMkLst>
          <pc:docMk/>
          <pc:sldMk cId="3265029187" sldId="680"/>
        </pc:sldMkLst>
        <pc:spChg chg="del">
          <ac:chgData name="Stewart Gale" userId="3647ddd2-6040-41ae-a96d-232c23482af8" providerId="ADAL" clId="{18C621DA-276C-4646-B006-28B972B27A4C}" dt="2023-06-20T13:11:18.766" v="867" actId="478"/>
          <ac:spMkLst>
            <pc:docMk/>
            <pc:sldMk cId="3265029187" sldId="680"/>
            <ac:spMk id="8" creationId="{2986C5BB-B1EF-E2A7-5414-660AD230B97D}"/>
          </ac:spMkLst>
        </pc:spChg>
        <pc:spChg chg="mod">
          <ac:chgData name="Stewart Gale" userId="3647ddd2-6040-41ae-a96d-232c23482af8" providerId="ADAL" clId="{18C621DA-276C-4646-B006-28B972B27A4C}" dt="2023-06-20T13:16:50.296" v="941" actId="1076"/>
          <ac:spMkLst>
            <pc:docMk/>
            <pc:sldMk cId="3265029187" sldId="680"/>
            <ac:spMk id="11" creationId="{F54A7C30-7E5E-9B12-542F-CD3D0FFB986E}"/>
          </ac:spMkLst>
        </pc:spChg>
        <pc:spChg chg="del mod">
          <ac:chgData name="Stewart Gale" userId="3647ddd2-6040-41ae-a96d-232c23482af8" providerId="ADAL" clId="{18C621DA-276C-4646-B006-28B972B27A4C}" dt="2023-06-20T13:12:30.096" v="881" actId="478"/>
          <ac:spMkLst>
            <pc:docMk/>
            <pc:sldMk cId="3265029187" sldId="680"/>
            <ac:spMk id="13" creationId="{6BDE02DA-1BCE-1F3B-F6FD-4A47B88B4403}"/>
          </ac:spMkLst>
        </pc:spChg>
        <pc:spChg chg="del">
          <ac:chgData name="Stewart Gale" userId="3647ddd2-6040-41ae-a96d-232c23482af8" providerId="ADAL" clId="{18C621DA-276C-4646-B006-28B972B27A4C}" dt="2023-06-20T13:12:30.096" v="881" actId="478"/>
          <ac:spMkLst>
            <pc:docMk/>
            <pc:sldMk cId="3265029187" sldId="680"/>
            <ac:spMk id="14" creationId="{98C90437-B1EF-6D71-5035-EAF590B29CCC}"/>
          </ac:spMkLst>
        </pc:spChg>
        <pc:spChg chg="del topLvl">
          <ac:chgData name="Stewart Gale" userId="3647ddd2-6040-41ae-a96d-232c23482af8" providerId="ADAL" clId="{18C621DA-276C-4646-B006-28B972B27A4C}" dt="2023-06-20T13:12:33.747" v="882" actId="478"/>
          <ac:spMkLst>
            <pc:docMk/>
            <pc:sldMk cId="3265029187" sldId="680"/>
            <ac:spMk id="15" creationId="{9792D127-4C41-58DB-0BA7-67EC3290EB75}"/>
          </ac:spMkLst>
        </pc:spChg>
        <pc:spChg chg="mod">
          <ac:chgData name="Stewart Gale" userId="3647ddd2-6040-41ae-a96d-232c23482af8" providerId="ADAL" clId="{18C621DA-276C-4646-B006-28B972B27A4C}" dt="2023-06-20T13:13:19.375" v="898" actId="403"/>
          <ac:spMkLst>
            <pc:docMk/>
            <pc:sldMk cId="3265029187" sldId="680"/>
            <ac:spMk id="17" creationId="{157965EA-4033-0FD5-4ECE-5B35E2EA2151}"/>
          </ac:spMkLst>
        </pc:spChg>
        <pc:spChg chg="mod">
          <ac:chgData name="Stewart Gale" userId="3647ddd2-6040-41ae-a96d-232c23482af8" providerId="ADAL" clId="{18C621DA-276C-4646-B006-28B972B27A4C}" dt="2023-06-20T13:13:19.375" v="898" actId="403"/>
          <ac:spMkLst>
            <pc:docMk/>
            <pc:sldMk cId="3265029187" sldId="680"/>
            <ac:spMk id="19" creationId="{03F34693-26A8-2D80-34DB-29C418F6844E}"/>
          </ac:spMkLst>
        </pc:spChg>
        <pc:spChg chg="del">
          <ac:chgData name="Stewart Gale" userId="3647ddd2-6040-41ae-a96d-232c23482af8" providerId="ADAL" clId="{18C621DA-276C-4646-B006-28B972B27A4C}" dt="2023-06-20T13:11:14.550" v="866" actId="478"/>
          <ac:spMkLst>
            <pc:docMk/>
            <pc:sldMk cId="3265029187" sldId="680"/>
            <ac:spMk id="20" creationId="{B2CF5CCC-B37B-10B0-95F2-B7A1379D3885}"/>
          </ac:spMkLst>
        </pc:spChg>
        <pc:spChg chg="del">
          <ac:chgData name="Stewart Gale" userId="3647ddd2-6040-41ae-a96d-232c23482af8" providerId="ADAL" clId="{18C621DA-276C-4646-B006-28B972B27A4C}" dt="2023-06-20T13:11:18.766" v="867" actId="478"/>
          <ac:spMkLst>
            <pc:docMk/>
            <pc:sldMk cId="3265029187" sldId="680"/>
            <ac:spMk id="21" creationId="{0BD5AED6-6A9A-B1CE-01CE-2A62739C7A00}"/>
          </ac:spMkLst>
        </pc:spChg>
        <pc:spChg chg="del mod">
          <ac:chgData name="Stewart Gale" userId="3647ddd2-6040-41ae-a96d-232c23482af8" providerId="ADAL" clId="{18C621DA-276C-4646-B006-28B972B27A4C}" dt="2023-06-20T13:12:08.546" v="877" actId="478"/>
          <ac:spMkLst>
            <pc:docMk/>
            <pc:sldMk cId="3265029187" sldId="680"/>
            <ac:spMk id="23" creationId="{D0CA68E0-F73C-8597-6FE1-C2129700581C}"/>
          </ac:spMkLst>
        </pc:spChg>
        <pc:spChg chg="del mod">
          <ac:chgData name="Stewart Gale" userId="3647ddd2-6040-41ae-a96d-232c23482af8" providerId="ADAL" clId="{18C621DA-276C-4646-B006-28B972B27A4C}" dt="2023-06-20T13:12:08.546" v="877" actId="478"/>
          <ac:spMkLst>
            <pc:docMk/>
            <pc:sldMk cId="3265029187" sldId="680"/>
            <ac:spMk id="24" creationId="{826BE707-0C3E-CC92-C6F1-FC6E01C49D44}"/>
          </ac:spMkLst>
        </pc:spChg>
        <pc:spChg chg="del mod">
          <ac:chgData name="Stewart Gale" userId="3647ddd2-6040-41ae-a96d-232c23482af8" providerId="ADAL" clId="{18C621DA-276C-4646-B006-28B972B27A4C}" dt="2023-06-20T13:12:08.546" v="877" actId="478"/>
          <ac:spMkLst>
            <pc:docMk/>
            <pc:sldMk cId="3265029187" sldId="680"/>
            <ac:spMk id="25" creationId="{2C94F6C9-EAB5-AC68-3C4A-3B45B2E24C33}"/>
          </ac:spMkLst>
        </pc:spChg>
        <pc:spChg chg="del">
          <ac:chgData name="Stewart Gale" userId="3647ddd2-6040-41ae-a96d-232c23482af8" providerId="ADAL" clId="{18C621DA-276C-4646-B006-28B972B27A4C}" dt="2023-06-20T13:11:18.766" v="867" actId="478"/>
          <ac:spMkLst>
            <pc:docMk/>
            <pc:sldMk cId="3265029187" sldId="680"/>
            <ac:spMk id="40" creationId="{00000000-0000-0000-0000-000000000000}"/>
          </ac:spMkLst>
        </pc:spChg>
        <pc:spChg chg="del">
          <ac:chgData name="Stewart Gale" userId="3647ddd2-6040-41ae-a96d-232c23482af8" providerId="ADAL" clId="{18C621DA-276C-4646-B006-28B972B27A4C}" dt="2023-06-20T13:11:18.766" v="867" actId="478"/>
          <ac:spMkLst>
            <pc:docMk/>
            <pc:sldMk cId="3265029187" sldId="680"/>
            <ac:spMk id="54" creationId="{00000000-0000-0000-0000-000000000000}"/>
          </ac:spMkLst>
        </pc:spChg>
        <pc:grpChg chg="topLvl">
          <ac:chgData name="Stewart Gale" userId="3647ddd2-6040-41ae-a96d-232c23482af8" providerId="ADAL" clId="{18C621DA-276C-4646-B006-28B972B27A4C}" dt="2023-06-20T13:12:33.747" v="882" actId="478"/>
          <ac:grpSpMkLst>
            <pc:docMk/>
            <pc:sldMk cId="3265029187" sldId="680"/>
            <ac:grpSpMk id="2" creationId="{BA6EA6FB-1305-354C-E9DD-F5B4F3C43E28}"/>
          </ac:grpSpMkLst>
        </pc:grpChg>
        <pc:grpChg chg="add mod">
          <ac:chgData name="Stewart Gale" userId="3647ddd2-6040-41ae-a96d-232c23482af8" providerId="ADAL" clId="{18C621DA-276C-4646-B006-28B972B27A4C}" dt="2023-06-20T13:16:53.927" v="942" actId="1076"/>
          <ac:grpSpMkLst>
            <pc:docMk/>
            <pc:sldMk cId="3265029187" sldId="680"/>
            <ac:grpSpMk id="9" creationId="{C2DDE207-810F-CF7D-A8CD-73399BD78C65}"/>
          </ac:grpSpMkLst>
        </pc:grpChg>
        <pc:grpChg chg="mod">
          <ac:chgData name="Stewart Gale" userId="3647ddd2-6040-41ae-a96d-232c23482af8" providerId="ADAL" clId="{18C621DA-276C-4646-B006-28B972B27A4C}" dt="2023-06-20T13:13:19.375" v="898" actId="403"/>
          <ac:grpSpMkLst>
            <pc:docMk/>
            <pc:sldMk cId="3265029187" sldId="680"/>
            <ac:grpSpMk id="10" creationId="{FF41FFEF-4AA0-FE7B-633A-D6571BB1086F}"/>
          </ac:grpSpMkLst>
        </pc:grpChg>
        <pc:grpChg chg="del mod">
          <ac:chgData name="Stewart Gale" userId="3647ddd2-6040-41ae-a96d-232c23482af8" providerId="ADAL" clId="{18C621DA-276C-4646-B006-28B972B27A4C}" dt="2023-06-20T13:12:33.747" v="882" actId="478"/>
          <ac:grpSpMkLst>
            <pc:docMk/>
            <pc:sldMk cId="3265029187" sldId="680"/>
            <ac:grpSpMk id="22" creationId="{98538E23-9658-4167-BB5C-3C3899D73955}"/>
          </ac:grpSpMkLst>
        </pc:grpChg>
        <pc:cxnChg chg="mod">
          <ac:chgData name="Stewart Gale" userId="3647ddd2-6040-41ae-a96d-232c23482af8" providerId="ADAL" clId="{18C621DA-276C-4646-B006-28B972B27A4C}" dt="2023-06-20T13:13:19.375" v="898" actId="403"/>
          <ac:cxnSpMkLst>
            <pc:docMk/>
            <pc:sldMk cId="3265029187" sldId="680"/>
            <ac:cxnSpMk id="12" creationId="{1D9020BE-370B-BA36-671F-1F1D060D105E}"/>
          </ac:cxnSpMkLst>
        </pc:cxnChg>
        <pc:cxnChg chg="mod">
          <ac:chgData name="Stewart Gale" userId="3647ddd2-6040-41ae-a96d-232c23482af8" providerId="ADAL" clId="{18C621DA-276C-4646-B006-28B972B27A4C}" dt="2023-06-20T13:16:47.110" v="940" actId="1076"/>
          <ac:cxnSpMkLst>
            <pc:docMk/>
            <pc:sldMk cId="3265029187" sldId="680"/>
            <ac:cxnSpMk id="16" creationId="{A5C3D75F-CCCE-946A-63D6-70BD748535AC}"/>
          </ac:cxnSpMkLst>
        </pc:cxnChg>
        <pc:cxnChg chg="del">
          <ac:chgData name="Stewart Gale" userId="3647ddd2-6040-41ae-a96d-232c23482af8" providerId="ADAL" clId="{18C621DA-276C-4646-B006-28B972B27A4C}" dt="2023-06-20T13:11:20.526" v="868" actId="478"/>
          <ac:cxnSpMkLst>
            <pc:docMk/>
            <pc:sldMk cId="3265029187" sldId="680"/>
            <ac:cxnSpMk id="18" creationId="{3CBAD1AD-F70C-EF49-6906-028EF63FAEB9}"/>
          </ac:cxnSpMkLst>
        </pc:cxnChg>
      </pc:sldChg>
      <pc:sldChg chg="modSp add del mod">
        <pc:chgData name="Stewart Gale" userId="3647ddd2-6040-41ae-a96d-232c23482af8" providerId="ADAL" clId="{18C621DA-276C-4646-B006-28B972B27A4C}" dt="2023-06-20T12:59:33.529" v="711" actId="47"/>
        <pc:sldMkLst>
          <pc:docMk/>
          <pc:sldMk cId="3749798372" sldId="680"/>
        </pc:sldMkLst>
        <pc:spChg chg="mod">
          <ac:chgData name="Stewart Gale" userId="3647ddd2-6040-41ae-a96d-232c23482af8" providerId="ADAL" clId="{18C621DA-276C-4646-B006-28B972B27A4C}" dt="2023-06-20T12:56:39.245" v="710" actId="1076"/>
          <ac:spMkLst>
            <pc:docMk/>
            <pc:sldMk cId="3749798372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56:19.322" v="700" actId="1076"/>
          <ac:spMkLst>
            <pc:docMk/>
            <pc:sldMk cId="3749798372" sldId="680"/>
            <ac:spMk id="16" creationId="{00000000-0000-0000-0000-000000000000}"/>
          </ac:spMkLst>
        </pc:spChg>
        <pc:spChg chg="mod">
          <ac:chgData name="Stewart Gale" userId="3647ddd2-6040-41ae-a96d-232c23482af8" providerId="ADAL" clId="{18C621DA-276C-4646-B006-28B972B27A4C}" dt="2023-06-20T12:55:38.873" v="688" actId="1076"/>
          <ac:spMkLst>
            <pc:docMk/>
            <pc:sldMk cId="3749798372" sldId="680"/>
            <ac:spMk id="40" creationId="{00000000-0000-0000-0000-000000000000}"/>
          </ac:spMkLst>
        </pc:spChg>
      </pc:sldChg>
      <pc:sldChg chg="addSp delSp modSp add mod ord modAnim">
        <pc:chgData name="Stewart Gale" userId="3647ddd2-6040-41ae-a96d-232c23482af8" providerId="ADAL" clId="{18C621DA-276C-4646-B006-28B972B27A4C}" dt="2023-06-20T13:16:30.719" v="939"/>
        <pc:sldMkLst>
          <pc:docMk/>
          <pc:sldMk cId="426340117" sldId="681"/>
        </pc:sldMkLst>
        <pc:spChg chg="mod">
          <ac:chgData name="Stewart Gale" userId="3647ddd2-6040-41ae-a96d-232c23482af8" providerId="ADAL" clId="{18C621DA-276C-4646-B006-28B972B27A4C}" dt="2023-06-20T13:14:06.759" v="909" actId="20577"/>
          <ac:spMkLst>
            <pc:docMk/>
            <pc:sldMk cId="426340117" sldId="681"/>
            <ac:spMk id="14" creationId="{88CDC23F-8D39-8AFF-4A2C-BDDF676853C1}"/>
          </ac:spMkLst>
        </pc:spChg>
        <pc:spChg chg="mod">
          <ac:chgData name="Stewart Gale" userId="3647ddd2-6040-41ae-a96d-232c23482af8" providerId="ADAL" clId="{18C621DA-276C-4646-B006-28B972B27A4C}" dt="2023-06-20T13:14:31.368" v="913" actId="1076"/>
          <ac:spMkLst>
            <pc:docMk/>
            <pc:sldMk cId="426340117" sldId="681"/>
            <ac:spMk id="17" creationId="{157965EA-4033-0FD5-4ECE-5B35E2EA2151}"/>
          </ac:spMkLst>
        </pc:spChg>
        <pc:spChg chg="del">
          <ac:chgData name="Stewart Gale" userId="3647ddd2-6040-41ae-a96d-232c23482af8" providerId="ADAL" clId="{18C621DA-276C-4646-B006-28B972B27A4C}" dt="2023-06-20T13:14:13.409" v="910" actId="478"/>
          <ac:spMkLst>
            <pc:docMk/>
            <pc:sldMk cId="426340117" sldId="681"/>
            <ac:spMk id="19" creationId="{03F34693-26A8-2D80-34DB-29C418F6844E}"/>
          </ac:spMkLst>
        </pc:spChg>
        <pc:spChg chg="mod">
          <ac:chgData name="Stewart Gale" userId="3647ddd2-6040-41ae-a96d-232c23482af8" providerId="ADAL" clId="{18C621DA-276C-4646-B006-28B972B27A4C}" dt="2023-06-20T13:14:06.759" v="909" actId="20577"/>
          <ac:spMkLst>
            <pc:docMk/>
            <pc:sldMk cId="426340117" sldId="681"/>
            <ac:spMk id="20" creationId="{EBE4E36B-EEAF-2765-DD09-032144F121FB}"/>
          </ac:spMkLst>
        </pc:spChg>
        <pc:spChg chg="mod">
          <ac:chgData name="Stewart Gale" userId="3647ddd2-6040-41ae-a96d-232c23482af8" providerId="ADAL" clId="{18C621DA-276C-4646-B006-28B972B27A4C}" dt="2023-06-20T13:14:06.759" v="909" actId="20577"/>
          <ac:spMkLst>
            <pc:docMk/>
            <pc:sldMk cId="426340117" sldId="681"/>
            <ac:spMk id="21" creationId="{495A48C8-B29F-8947-4A8D-307BDBBDA2FF}"/>
          </ac:spMkLst>
        </pc:spChg>
        <pc:grpChg chg="del">
          <ac:chgData name="Stewart Gale" userId="3647ddd2-6040-41ae-a96d-232c23482af8" providerId="ADAL" clId="{18C621DA-276C-4646-B006-28B972B27A4C}" dt="2023-06-20T13:13:53.987" v="904" actId="478"/>
          <ac:grpSpMkLst>
            <pc:docMk/>
            <pc:sldMk cId="426340117" sldId="681"/>
            <ac:grpSpMk id="2" creationId="{BA6EA6FB-1305-354C-E9DD-F5B4F3C43E28}"/>
          </ac:grpSpMkLst>
        </pc:grpChg>
        <pc:grpChg chg="add mod">
          <ac:chgData name="Stewart Gale" userId="3647ddd2-6040-41ae-a96d-232c23482af8" providerId="ADAL" clId="{18C621DA-276C-4646-B006-28B972B27A4C}" dt="2023-06-20T13:15:08.498" v="920" actId="1076"/>
          <ac:grpSpMkLst>
            <pc:docMk/>
            <pc:sldMk cId="426340117" sldId="681"/>
            <ac:grpSpMk id="8" creationId="{58A4CD62-5B80-E1ED-54C3-436B46D41D8F}"/>
          </ac:grpSpMkLst>
        </pc:grpChg>
        <pc:grpChg chg="mod">
          <ac:chgData name="Stewart Gale" userId="3647ddd2-6040-41ae-a96d-232c23482af8" providerId="ADAL" clId="{18C621DA-276C-4646-B006-28B972B27A4C}" dt="2023-06-20T13:14:51.169" v="917" actId="1076"/>
          <ac:grpSpMkLst>
            <pc:docMk/>
            <pc:sldMk cId="426340117" sldId="681"/>
            <ac:grpSpMk id="9" creationId="{C2DDE207-810F-CF7D-A8CD-73399BD78C65}"/>
          </ac:grpSpMkLst>
        </pc:grpChg>
        <pc:grpChg chg="mod">
          <ac:chgData name="Stewart Gale" userId="3647ddd2-6040-41ae-a96d-232c23482af8" providerId="ADAL" clId="{18C621DA-276C-4646-B006-28B972B27A4C}" dt="2023-06-20T13:14:06.759" v="909" actId="20577"/>
          <ac:grpSpMkLst>
            <pc:docMk/>
            <pc:sldMk cId="426340117" sldId="681"/>
            <ac:grpSpMk id="13" creationId="{D8860E80-A694-FFE1-3CAE-F3EC72D76741}"/>
          </ac:grpSpMkLst>
        </pc:grpChg>
        <pc:cxnChg chg="mod">
          <ac:chgData name="Stewart Gale" userId="3647ddd2-6040-41ae-a96d-232c23482af8" providerId="ADAL" clId="{18C621DA-276C-4646-B006-28B972B27A4C}" dt="2023-06-20T13:14:27.194" v="912" actId="1076"/>
          <ac:cxnSpMkLst>
            <pc:docMk/>
            <pc:sldMk cId="426340117" sldId="681"/>
            <ac:cxnSpMk id="12" creationId="{1D9020BE-370B-BA36-671F-1F1D060D105E}"/>
          </ac:cxnSpMkLst>
        </pc:cxnChg>
        <pc:cxnChg chg="mod">
          <ac:chgData name="Stewart Gale" userId="3647ddd2-6040-41ae-a96d-232c23482af8" providerId="ADAL" clId="{18C621DA-276C-4646-B006-28B972B27A4C}" dt="2023-06-20T13:14:06.759" v="909" actId="20577"/>
          <ac:cxnSpMkLst>
            <pc:docMk/>
            <pc:sldMk cId="426340117" sldId="681"/>
            <ac:cxnSpMk id="15" creationId="{68AD8B27-A96E-2ED7-C0C4-29201B7651FF}"/>
          </ac:cxnSpMkLst>
        </pc:cxnChg>
        <pc:cxnChg chg="mod">
          <ac:chgData name="Stewart Gale" userId="3647ddd2-6040-41ae-a96d-232c23482af8" providerId="ADAL" clId="{18C621DA-276C-4646-B006-28B972B27A4C}" dt="2023-06-20T13:15:02.170" v="919" actId="14100"/>
          <ac:cxnSpMkLst>
            <pc:docMk/>
            <pc:sldMk cId="426340117" sldId="681"/>
            <ac:cxnSpMk id="16" creationId="{A5C3D75F-CCCE-946A-63D6-70BD748535AC}"/>
          </ac:cxnSpMkLst>
        </pc:cxnChg>
        <pc:cxnChg chg="mod">
          <ac:chgData name="Stewart Gale" userId="3647ddd2-6040-41ae-a96d-232c23482af8" providerId="ADAL" clId="{18C621DA-276C-4646-B006-28B972B27A4C}" dt="2023-06-20T13:14:06.759" v="909" actId="20577"/>
          <ac:cxnSpMkLst>
            <pc:docMk/>
            <pc:sldMk cId="426340117" sldId="681"/>
            <ac:cxnSpMk id="18" creationId="{72677E58-3906-41B2-7DCD-E65AFC917A80}"/>
          </ac:cxnSpMkLst>
        </pc:cxnChg>
        <pc:cxnChg chg="add mod">
          <ac:chgData name="Stewart Gale" userId="3647ddd2-6040-41ae-a96d-232c23482af8" providerId="ADAL" clId="{18C621DA-276C-4646-B006-28B972B27A4C}" dt="2023-06-20T13:14:56.881" v="918" actId="1076"/>
          <ac:cxnSpMkLst>
            <pc:docMk/>
            <pc:sldMk cId="426340117" sldId="681"/>
            <ac:cxnSpMk id="23" creationId="{3F9C8AD1-FE8F-5932-BF62-31F5C6353693}"/>
          </ac:cxnSpMkLst>
        </pc:cxnChg>
      </pc:sldChg>
      <pc:sldChg chg="addSp delSp modSp add mod ord delAnim modAnim">
        <pc:chgData name="Stewart Gale" userId="3647ddd2-6040-41ae-a96d-232c23482af8" providerId="ADAL" clId="{18C621DA-276C-4646-B006-28B972B27A4C}" dt="2023-06-20T13:16:30.719" v="939"/>
        <pc:sldMkLst>
          <pc:docMk/>
          <pc:sldMk cId="247225259" sldId="682"/>
        </pc:sldMkLst>
        <pc:spChg chg="mod">
          <ac:chgData name="Stewart Gale" userId="3647ddd2-6040-41ae-a96d-232c23482af8" providerId="ADAL" clId="{18C621DA-276C-4646-B006-28B972B27A4C}" dt="2023-06-20T13:15:35.656" v="928"/>
          <ac:spMkLst>
            <pc:docMk/>
            <pc:sldMk cId="247225259" sldId="682"/>
            <ac:spMk id="4" creationId="{43086077-8180-5FBC-89AE-AD53105E01C2}"/>
          </ac:spMkLst>
        </pc:spChg>
        <pc:spChg chg="mod">
          <ac:chgData name="Stewart Gale" userId="3647ddd2-6040-41ae-a96d-232c23482af8" providerId="ADAL" clId="{18C621DA-276C-4646-B006-28B972B27A4C}" dt="2023-06-20T13:15:35.656" v="928"/>
          <ac:spMkLst>
            <pc:docMk/>
            <pc:sldMk cId="247225259" sldId="682"/>
            <ac:spMk id="7" creationId="{C983B473-52C7-42BE-44CA-84F3EA7B4C17}"/>
          </ac:spMkLst>
        </pc:spChg>
        <pc:spChg chg="mod">
          <ac:chgData name="Stewart Gale" userId="3647ddd2-6040-41ae-a96d-232c23482af8" providerId="ADAL" clId="{18C621DA-276C-4646-B006-28B972B27A4C}" dt="2023-06-20T13:15:41.737" v="930" actId="20577"/>
          <ac:spMkLst>
            <pc:docMk/>
            <pc:sldMk cId="247225259" sldId="682"/>
            <ac:spMk id="11" creationId="{F54A7C30-7E5E-9B12-542F-CD3D0FFB986E}"/>
          </ac:spMkLst>
        </pc:spChg>
        <pc:spChg chg="mod">
          <ac:chgData name="Stewart Gale" userId="3647ddd2-6040-41ae-a96d-232c23482af8" providerId="ADAL" clId="{18C621DA-276C-4646-B006-28B972B27A4C}" dt="2023-06-20T13:15:41.737" v="930" actId="20577"/>
          <ac:spMkLst>
            <pc:docMk/>
            <pc:sldMk cId="247225259" sldId="682"/>
            <ac:spMk id="17" creationId="{157965EA-4033-0FD5-4ECE-5B35E2EA2151}"/>
          </ac:spMkLst>
        </pc:spChg>
        <pc:grpChg chg="add mod">
          <ac:chgData name="Stewart Gale" userId="3647ddd2-6040-41ae-a96d-232c23482af8" providerId="ADAL" clId="{18C621DA-276C-4646-B006-28B972B27A4C}" dt="2023-06-20T13:16:07.866" v="936" actId="1076"/>
          <ac:grpSpMkLst>
            <pc:docMk/>
            <pc:sldMk cId="247225259" sldId="682"/>
            <ac:grpSpMk id="2" creationId="{0919FFD4-DA2A-4F98-2640-1601048FCC80}"/>
          </ac:grpSpMkLst>
        </pc:grpChg>
        <pc:grpChg chg="mod">
          <ac:chgData name="Stewart Gale" userId="3647ddd2-6040-41ae-a96d-232c23482af8" providerId="ADAL" clId="{18C621DA-276C-4646-B006-28B972B27A4C}" dt="2023-06-20T13:15:35.656" v="928"/>
          <ac:grpSpMkLst>
            <pc:docMk/>
            <pc:sldMk cId="247225259" sldId="682"/>
            <ac:grpSpMk id="3" creationId="{8A308FC4-5791-87CB-BFE3-45ED93B198C1}"/>
          </ac:grpSpMkLst>
        </pc:grpChg>
        <pc:grpChg chg="del">
          <ac:chgData name="Stewart Gale" userId="3647ddd2-6040-41ae-a96d-232c23482af8" providerId="ADAL" clId="{18C621DA-276C-4646-B006-28B972B27A4C}" dt="2023-06-20T13:15:18.359" v="922" actId="478"/>
          <ac:grpSpMkLst>
            <pc:docMk/>
            <pc:sldMk cId="247225259" sldId="682"/>
            <ac:grpSpMk id="8" creationId="{58A4CD62-5B80-E1ED-54C3-436B46D41D8F}"/>
          </ac:grpSpMkLst>
        </pc:grpChg>
        <pc:grpChg chg="mod">
          <ac:chgData name="Stewart Gale" userId="3647ddd2-6040-41ae-a96d-232c23482af8" providerId="ADAL" clId="{18C621DA-276C-4646-B006-28B972B27A4C}" dt="2023-06-20T13:16:13.487" v="937" actId="1076"/>
          <ac:grpSpMkLst>
            <pc:docMk/>
            <pc:sldMk cId="247225259" sldId="682"/>
            <ac:grpSpMk id="9" creationId="{C2DDE207-810F-CF7D-A8CD-73399BD78C65}"/>
          </ac:grpSpMkLst>
        </pc:grpChg>
        <pc:grpChg chg="mod">
          <ac:chgData name="Stewart Gale" userId="3647ddd2-6040-41ae-a96d-232c23482af8" providerId="ADAL" clId="{18C621DA-276C-4646-B006-28B972B27A4C}" dt="2023-06-20T13:15:41.737" v="930" actId="20577"/>
          <ac:grpSpMkLst>
            <pc:docMk/>
            <pc:sldMk cId="247225259" sldId="682"/>
            <ac:grpSpMk id="10" creationId="{FF41FFEF-4AA0-FE7B-633A-D6571BB1086F}"/>
          </ac:grpSpMkLst>
        </pc:grpChg>
        <pc:cxnChg chg="mod">
          <ac:chgData name="Stewart Gale" userId="3647ddd2-6040-41ae-a96d-232c23482af8" providerId="ADAL" clId="{18C621DA-276C-4646-B006-28B972B27A4C}" dt="2023-06-20T13:15:35.656" v="928"/>
          <ac:cxnSpMkLst>
            <pc:docMk/>
            <pc:sldMk cId="247225259" sldId="682"/>
            <ac:cxnSpMk id="5" creationId="{7E7EA404-45CD-C888-2C5F-8980D9847896}"/>
          </ac:cxnSpMkLst>
        </pc:cxnChg>
        <pc:cxnChg chg="mod">
          <ac:chgData name="Stewart Gale" userId="3647ddd2-6040-41ae-a96d-232c23482af8" providerId="ADAL" clId="{18C621DA-276C-4646-B006-28B972B27A4C}" dt="2023-06-20T13:15:35.656" v="928"/>
          <ac:cxnSpMkLst>
            <pc:docMk/>
            <pc:sldMk cId="247225259" sldId="682"/>
            <ac:cxnSpMk id="6" creationId="{DA3236E6-6519-5F91-D0EB-E9F8B4354452}"/>
          </ac:cxnSpMkLst>
        </pc:cxnChg>
        <pc:cxnChg chg="mod">
          <ac:chgData name="Stewart Gale" userId="3647ddd2-6040-41ae-a96d-232c23482af8" providerId="ADAL" clId="{18C621DA-276C-4646-B006-28B972B27A4C}" dt="2023-06-20T13:15:41.737" v="930" actId="20577"/>
          <ac:cxnSpMkLst>
            <pc:docMk/>
            <pc:sldMk cId="247225259" sldId="682"/>
            <ac:cxnSpMk id="12" creationId="{1D9020BE-370B-BA36-671F-1F1D060D105E}"/>
          </ac:cxnSpMkLst>
        </pc:cxnChg>
        <pc:cxnChg chg="mod">
          <ac:chgData name="Stewart Gale" userId="3647ddd2-6040-41ae-a96d-232c23482af8" providerId="ADAL" clId="{18C621DA-276C-4646-B006-28B972B27A4C}" dt="2023-06-20T13:15:41.737" v="930" actId="20577"/>
          <ac:cxnSpMkLst>
            <pc:docMk/>
            <pc:sldMk cId="247225259" sldId="682"/>
            <ac:cxnSpMk id="16" creationId="{A5C3D75F-CCCE-946A-63D6-70BD748535AC}"/>
          </ac:cxnSpMkLst>
        </pc:cxnChg>
        <pc:cxnChg chg="add mod">
          <ac:chgData name="Stewart Gale" userId="3647ddd2-6040-41ae-a96d-232c23482af8" providerId="ADAL" clId="{18C621DA-276C-4646-B006-28B972B27A4C}" dt="2023-06-20T13:16:07.866" v="936" actId="1076"/>
          <ac:cxnSpMkLst>
            <pc:docMk/>
            <pc:sldMk cId="247225259" sldId="682"/>
            <ac:cxnSpMk id="19" creationId="{69CD1925-0D17-B40D-661D-FA6F7B5E6006}"/>
          </ac:cxnSpMkLst>
        </pc:cxnChg>
        <pc:cxnChg chg="mod">
          <ac:chgData name="Stewart Gale" userId="3647ddd2-6040-41ae-a96d-232c23482af8" providerId="ADAL" clId="{18C621DA-276C-4646-B006-28B972B27A4C}" dt="2023-06-20T13:16:13.487" v="937" actId="1076"/>
          <ac:cxnSpMkLst>
            <pc:docMk/>
            <pc:sldMk cId="247225259" sldId="682"/>
            <ac:cxnSpMk id="23" creationId="{3F9C8AD1-FE8F-5932-BF62-31F5C6353693}"/>
          </ac:cxnSpMkLst>
        </pc:cxnChg>
      </pc:sldChg>
    </pc:docChg>
  </pc:docChgLst>
  <pc:docChgLst>
    <pc:chgData name="Stewart Gale" userId="3647ddd2-6040-41ae-a96d-232c23482af8" providerId="ADAL" clId="{BF297BF4-2782-4929-92BE-584F9155747A}"/>
    <pc:docChg chg="custSel delSld modSld">
      <pc:chgData name="Stewart Gale" userId="3647ddd2-6040-41ae-a96d-232c23482af8" providerId="ADAL" clId="{BF297BF4-2782-4929-92BE-584F9155747A}" dt="2021-11-01T18:07:23.327" v="16" actId="47"/>
      <pc:docMkLst>
        <pc:docMk/>
      </pc:docMkLst>
      <pc:sldChg chg="delSp modSp mod delAnim">
        <pc:chgData name="Stewart Gale" userId="3647ddd2-6040-41ae-a96d-232c23482af8" providerId="ADAL" clId="{BF297BF4-2782-4929-92BE-584F9155747A}" dt="2021-11-01T18:06:08.580" v="8" actId="1076"/>
        <pc:sldMkLst>
          <pc:docMk/>
          <pc:sldMk cId="2354976576" sldId="664"/>
        </pc:sldMkLst>
        <pc:spChg chg="mod">
          <ac:chgData name="Stewart Gale" userId="3647ddd2-6040-41ae-a96d-232c23482af8" providerId="ADAL" clId="{BF297BF4-2782-4929-92BE-584F9155747A}" dt="2021-11-01T18:06:08.580" v="8" actId="1076"/>
          <ac:spMkLst>
            <pc:docMk/>
            <pc:sldMk cId="2354976576" sldId="664"/>
            <ac:spMk id="41" creationId="{00000000-0000-0000-0000-000000000000}"/>
          </ac:spMkLst>
        </pc:spChg>
        <pc:spChg chg="del">
          <ac:chgData name="Stewart Gale" userId="3647ddd2-6040-41ae-a96d-232c23482af8" providerId="ADAL" clId="{BF297BF4-2782-4929-92BE-584F9155747A}" dt="2021-11-01T18:05:51.464" v="2" actId="478"/>
          <ac:spMkLst>
            <pc:docMk/>
            <pc:sldMk cId="2354976576" sldId="664"/>
            <ac:spMk id="57" creationId="{00000000-0000-0000-0000-000000000000}"/>
          </ac:spMkLst>
        </pc:spChg>
        <pc:spChg chg="del mod">
          <ac:chgData name="Stewart Gale" userId="3647ddd2-6040-41ae-a96d-232c23482af8" providerId="ADAL" clId="{BF297BF4-2782-4929-92BE-584F9155747A}" dt="2021-11-01T18:05:43.948" v="1" actId="478"/>
          <ac:spMkLst>
            <pc:docMk/>
            <pc:sldMk cId="2354976576" sldId="664"/>
            <ac:spMk id="62" creationId="{00000000-0000-0000-0000-000000000000}"/>
          </ac:spMkLst>
        </pc:spChg>
        <pc:cxnChg chg="del">
          <ac:chgData name="Stewart Gale" userId="3647ddd2-6040-41ae-a96d-232c23482af8" providerId="ADAL" clId="{BF297BF4-2782-4929-92BE-584F9155747A}" dt="2021-11-01T18:05:51.464" v="2" actId="478"/>
          <ac:cxnSpMkLst>
            <pc:docMk/>
            <pc:sldMk cId="2354976576" sldId="664"/>
            <ac:cxnSpMk id="25" creationId="{00000000-0000-0000-0000-000000000000}"/>
          </ac:cxnSpMkLst>
        </pc:cxnChg>
      </pc:sldChg>
      <pc:sldChg chg="del">
        <pc:chgData name="Stewart Gale" userId="3647ddd2-6040-41ae-a96d-232c23482af8" providerId="ADAL" clId="{BF297BF4-2782-4929-92BE-584F9155747A}" dt="2021-11-01T18:07:23.327" v="16" actId="47"/>
        <pc:sldMkLst>
          <pc:docMk/>
          <pc:sldMk cId="4224748119" sldId="667"/>
        </pc:sldMkLst>
      </pc:sldChg>
      <pc:sldChg chg="modSp">
        <pc:chgData name="Stewart Gale" userId="3647ddd2-6040-41ae-a96d-232c23482af8" providerId="ADAL" clId="{BF297BF4-2782-4929-92BE-584F9155747A}" dt="2021-11-01T18:06:30.346" v="12" actId="113"/>
        <pc:sldMkLst>
          <pc:docMk/>
          <pc:sldMk cId="3972213652" sldId="668"/>
        </pc:sldMkLst>
        <pc:spChg chg="mod">
          <ac:chgData name="Stewart Gale" userId="3647ddd2-6040-41ae-a96d-232c23482af8" providerId="ADAL" clId="{BF297BF4-2782-4929-92BE-584F9155747A}" dt="2021-11-01T18:06:30.346" v="12" actId="113"/>
          <ac:spMkLst>
            <pc:docMk/>
            <pc:sldMk cId="3972213652" sldId="668"/>
            <ac:spMk id="17" creationId="{00000000-0000-0000-0000-000000000000}"/>
          </ac:spMkLst>
        </pc:spChg>
      </pc:sldChg>
      <pc:sldChg chg="modSp">
        <pc:chgData name="Stewart Gale" userId="3647ddd2-6040-41ae-a96d-232c23482af8" providerId="ADAL" clId="{BF297BF4-2782-4929-92BE-584F9155747A}" dt="2021-11-01T18:06:51.961" v="15" actId="113"/>
        <pc:sldMkLst>
          <pc:docMk/>
          <pc:sldMk cId="2304906139" sldId="670"/>
        </pc:sldMkLst>
        <pc:spChg chg="mod">
          <ac:chgData name="Stewart Gale" userId="3647ddd2-6040-41ae-a96d-232c23482af8" providerId="ADAL" clId="{BF297BF4-2782-4929-92BE-584F9155747A}" dt="2021-11-01T18:06:51.961" v="15" actId="113"/>
          <ac:spMkLst>
            <pc:docMk/>
            <pc:sldMk cId="2304906139" sldId="670"/>
            <ac:spMk id="17" creationId="{00000000-0000-0000-0000-000000000000}"/>
          </ac:spMkLst>
        </pc:spChg>
      </pc:sldChg>
    </pc:docChg>
  </pc:docChgLst>
  <pc:docChgLst>
    <pc:chgData name="Stewart" userId="3647ddd2-6040-41ae-a96d-232c23482af8" providerId="ADAL" clId="{18C621DA-276C-4646-B006-28B972B27A4C}"/>
    <pc:docChg chg="modSld">
      <pc:chgData name="Stewart" userId="3647ddd2-6040-41ae-a96d-232c23482af8" providerId="ADAL" clId="{18C621DA-276C-4646-B006-28B972B27A4C}" dt="2023-06-20T10:07:41.920" v="28" actId="1076"/>
      <pc:docMkLst>
        <pc:docMk/>
      </pc:docMkLst>
      <pc:sldChg chg="modSp mod">
        <pc:chgData name="Stewart" userId="3647ddd2-6040-41ae-a96d-232c23482af8" providerId="ADAL" clId="{18C621DA-276C-4646-B006-28B972B27A4C}" dt="2023-06-20T10:07:41.920" v="28" actId="1076"/>
        <pc:sldMkLst>
          <pc:docMk/>
          <pc:sldMk cId="3531862559" sldId="671"/>
        </pc:sldMkLst>
        <pc:spChg chg="mod">
          <ac:chgData name="Stewart" userId="3647ddd2-6040-41ae-a96d-232c23482af8" providerId="ADAL" clId="{18C621DA-276C-4646-B006-28B972B27A4C}" dt="2023-06-20T10:07:41.920" v="28" actId="1076"/>
          <ac:spMkLst>
            <pc:docMk/>
            <pc:sldMk cId="3531862559" sldId="671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10.png"/><Relationship Id="rId7" Type="http://schemas.openxmlformats.org/officeDocument/2006/relationships/image" Target="../media/image49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10" Type="http://schemas.openxmlformats.org/officeDocument/2006/relationships/image" Target="../media/image52.png"/><Relationship Id="rId4" Type="http://schemas.openxmlformats.org/officeDocument/2006/relationships/image" Target="../media/image320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3" Type="http://schemas.openxmlformats.org/officeDocument/2006/relationships/image" Target="../media/image450.png"/><Relationship Id="rId7" Type="http://schemas.openxmlformats.org/officeDocument/2006/relationships/image" Target="../media/image49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980728"/>
            <a:ext cx="96839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u="sng" dirty="0"/>
              <a:t>FM: Increasing and Decreasing Functions</a:t>
            </a:r>
          </a:p>
        </p:txBody>
      </p:sp>
    </p:spTree>
    <p:extLst>
      <p:ext uri="{BB962C8B-B14F-4D97-AF65-F5344CB8AC3E}">
        <p14:creationId xmlns:p14="http://schemas.microsoft.com/office/powerpoint/2010/main" val="353186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2833096" y="274467"/>
                <a:ext cx="697946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600" dirty="0"/>
                  <a:t> =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3</a:t>
                </a:r>
                <a:r>
                  <a:rPr lang="en-GB" sz="6600" dirty="0"/>
                  <a:t> + 5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2</a:t>
                </a:r>
                <a:r>
                  <a:rPr lang="en-GB" sz="6600" dirty="0"/>
                  <a:t> + 6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 </a:t>
                </a: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096" y="274467"/>
                <a:ext cx="6979464" cy="1107996"/>
              </a:xfrm>
              <a:prstGeom prst="rect">
                <a:avLst/>
              </a:prstGeom>
              <a:blipFill>
                <a:blip r:embed="rId2"/>
                <a:stretch>
                  <a:fillRect t="-20330" r="-2707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479376" y="1482540"/>
            <a:ext cx="11233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For what values of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is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) </a:t>
            </a:r>
            <a:r>
              <a:rPr lang="en-GB" sz="5400" b="1" dirty="0">
                <a:solidFill>
                  <a:srgbClr val="FF0000"/>
                </a:solidFill>
              </a:rPr>
              <a:t>decreasing</a:t>
            </a:r>
            <a:r>
              <a:rPr lang="en-GB" sz="5400" dirty="0"/>
              <a:t>?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86C5BB-B1EF-E2A7-5414-660AD230B97D}"/>
                  </a:ext>
                </a:extLst>
              </p:cNvPr>
              <p:cNvSpPr txBox="1"/>
              <p:nvPr/>
            </p:nvSpPr>
            <p:spPr>
              <a:xfrm>
                <a:off x="489173" y="3499541"/>
                <a:ext cx="584266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000" dirty="0"/>
                  <a:t> = 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(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 + 3)(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 + 2)  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86C5BB-B1EF-E2A7-5414-660AD230B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73" y="3499541"/>
                <a:ext cx="5842665" cy="861774"/>
              </a:xfrm>
              <a:prstGeom prst="rect">
                <a:avLst/>
              </a:prstGeom>
              <a:blipFill>
                <a:blip r:embed="rId3"/>
                <a:stretch>
                  <a:fillRect t="-19149" r="-3962" b="-397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98538E23-9658-4167-BB5C-3C3899D73955}"/>
              </a:ext>
            </a:extLst>
          </p:cNvPr>
          <p:cNvGrpSpPr/>
          <p:nvPr/>
        </p:nvGrpSpPr>
        <p:grpSpPr>
          <a:xfrm>
            <a:off x="6096000" y="2567941"/>
            <a:ext cx="5809802" cy="3768380"/>
            <a:chOff x="6096000" y="2567941"/>
            <a:chExt cx="5809802" cy="376838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A6EA6FB-1305-354C-E9DD-F5B4F3C43E28}"/>
                </a:ext>
              </a:extLst>
            </p:cNvPr>
            <p:cNvGrpSpPr/>
            <p:nvPr/>
          </p:nvGrpSpPr>
          <p:grpSpPr>
            <a:xfrm>
              <a:off x="6096000" y="2567941"/>
              <a:ext cx="5809802" cy="3768380"/>
              <a:chOff x="5779691" y="4554084"/>
              <a:chExt cx="1920609" cy="1219265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F364B61B-13CB-23FC-EAEA-404B8CF37C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691" y="5315214"/>
                <a:ext cx="176153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DCAB1C47-1F87-B473-5EE9-B68380E7A8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5222" y="4690188"/>
                <a:ext cx="0" cy="10831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BC1FBB9D-47E4-3470-A3CA-9F4D2CADB012}"/>
                  </a:ext>
                </a:extLst>
              </p:cNvPr>
              <p:cNvSpPr/>
              <p:nvPr/>
            </p:nvSpPr>
            <p:spPr>
              <a:xfrm flipH="1">
                <a:off x="5815228" y="4843474"/>
                <a:ext cx="1605311" cy="850605"/>
              </a:xfrm>
              <a:custGeom>
                <a:avLst/>
                <a:gdLst>
                  <a:gd name="connsiteX0" fmla="*/ 0 w 1520456"/>
                  <a:gd name="connsiteY0" fmla="*/ 0 h 1297172"/>
                  <a:gd name="connsiteX1" fmla="*/ 265814 w 1520456"/>
                  <a:gd name="connsiteY1" fmla="*/ 808074 h 1297172"/>
                  <a:gd name="connsiteX2" fmla="*/ 606056 w 1520456"/>
                  <a:gd name="connsiteY2" fmla="*/ 1244009 h 1297172"/>
                  <a:gd name="connsiteX3" fmla="*/ 978195 w 1520456"/>
                  <a:gd name="connsiteY3" fmla="*/ 797442 h 1297172"/>
                  <a:gd name="connsiteX4" fmla="*/ 1190847 w 1520456"/>
                  <a:gd name="connsiteY4" fmla="*/ 446567 h 1297172"/>
                  <a:gd name="connsiteX5" fmla="*/ 1382233 w 1520456"/>
                  <a:gd name="connsiteY5" fmla="*/ 808074 h 1297172"/>
                  <a:gd name="connsiteX6" fmla="*/ 1520456 w 1520456"/>
                  <a:gd name="connsiteY6" fmla="*/ 1297172 h 1297172"/>
                  <a:gd name="connsiteX0" fmla="*/ 0 w 1520456"/>
                  <a:gd name="connsiteY0" fmla="*/ 0 h 1297172"/>
                  <a:gd name="connsiteX1" fmla="*/ 265814 w 1520456"/>
                  <a:gd name="connsiteY1" fmla="*/ 808074 h 1297172"/>
                  <a:gd name="connsiteX2" fmla="*/ 606056 w 1520456"/>
                  <a:gd name="connsiteY2" fmla="*/ 1244009 h 1297172"/>
                  <a:gd name="connsiteX3" fmla="*/ 946297 w 1520456"/>
                  <a:gd name="connsiteY3" fmla="*/ 776177 h 1297172"/>
                  <a:gd name="connsiteX4" fmla="*/ 1190847 w 1520456"/>
                  <a:gd name="connsiteY4" fmla="*/ 446567 h 1297172"/>
                  <a:gd name="connsiteX5" fmla="*/ 1382233 w 1520456"/>
                  <a:gd name="connsiteY5" fmla="*/ 808074 h 1297172"/>
                  <a:gd name="connsiteX6" fmla="*/ 1520456 w 1520456"/>
                  <a:gd name="connsiteY6" fmla="*/ 1297172 h 1297172"/>
                  <a:gd name="connsiteX0" fmla="*/ 0 w 1520456"/>
                  <a:gd name="connsiteY0" fmla="*/ 0 h 1297172"/>
                  <a:gd name="connsiteX1" fmla="*/ 265814 w 1520456"/>
                  <a:gd name="connsiteY1" fmla="*/ 808074 h 1297172"/>
                  <a:gd name="connsiteX2" fmla="*/ 606056 w 1520456"/>
                  <a:gd name="connsiteY2" fmla="*/ 1244009 h 1297172"/>
                  <a:gd name="connsiteX3" fmla="*/ 946297 w 1520456"/>
                  <a:gd name="connsiteY3" fmla="*/ 776177 h 1297172"/>
                  <a:gd name="connsiteX4" fmla="*/ 1190847 w 1520456"/>
                  <a:gd name="connsiteY4" fmla="*/ 446567 h 1297172"/>
                  <a:gd name="connsiteX5" fmla="*/ 1382233 w 1520456"/>
                  <a:gd name="connsiteY5" fmla="*/ 808074 h 1297172"/>
                  <a:gd name="connsiteX6" fmla="*/ 1520456 w 1520456"/>
                  <a:gd name="connsiteY6" fmla="*/ 1297172 h 1297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0456" h="1297172">
                    <a:moveTo>
                      <a:pt x="0" y="0"/>
                    </a:moveTo>
                    <a:cubicBezTo>
                      <a:pt x="82402" y="300369"/>
                      <a:pt x="164805" y="600739"/>
                      <a:pt x="265814" y="808074"/>
                    </a:cubicBezTo>
                    <a:cubicBezTo>
                      <a:pt x="366823" y="1015409"/>
                      <a:pt x="492642" y="1249325"/>
                      <a:pt x="606056" y="1244009"/>
                    </a:cubicBezTo>
                    <a:cubicBezTo>
                      <a:pt x="719470" y="1238693"/>
                      <a:pt x="870097" y="930349"/>
                      <a:pt x="946297" y="776177"/>
                    </a:cubicBezTo>
                    <a:cubicBezTo>
                      <a:pt x="1022497" y="622005"/>
                      <a:pt x="1118191" y="441251"/>
                      <a:pt x="1190847" y="446567"/>
                    </a:cubicBezTo>
                    <a:cubicBezTo>
                      <a:pt x="1263503" y="451883"/>
                      <a:pt x="1327298" y="666307"/>
                      <a:pt x="1382233" y="808074"/>
                    </a:cubicBezTo>
                    <a:cubicBezTo>
                      <a:pt x="1437168" y="949841"/>
                      <a:pt x="1478812" y="1123506"/>
                      <a:pt x="1520456" y="129717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600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184FE058-0AB2-71E1-BB37-AFE3E9E48D5C}"/>
                      </a:ext>
                    </a:extLst>
                  </p:cNvPr>
                  <p:cNvSpPr txBox="1"/>
                  <p:nvPr/>
                </p:nvSpPr>
                <p:spPr>
                  <a:xfrm>
                    <a:off x="7517417" y="5284246"/>
                    <a:ext cx="182883" cy="17257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3600" dirty="0"/>
                  </a:p>
                </p:txBody>
              </p:sp>
            </mc:Choice>
            <mc:Fallback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184FE058-0AB2-71E1-BB37-AFE3E9E48D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17417" y="5284246"/>
                    <a:ext cx="182883" cy="17257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AC0039D3-6797-286D-74BE-BF2D6CE112BB}"/>
                      </a:ext>
                    </a:extLst>
                  </p:cNvPr>
                  <p:cNvSpPr txBox="1"/>
                  <p:nvPr/>
                </p:nvSpPr>
                <p:spPr>
                  <a:xfrm>
                    <a:off x="7017523" y="4554084"/>
                    <a:ext cx="180903" cy="17257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sz="3600" dirty="0"/>
                  </a:p>
                </p:txBody>
              </p:sp>
            </mc:Choice>
            <mc:Fallback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AC0039D3-6797-286D-74BE-BF2D6CE112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17523" y="4554084"/>
                    <a:ext cx="180903" cy="17257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DE02DA-1BCE-1F3B-F6FD-4A47B88B4403}"/>
                </a:ext>
              </a:extLst>
            </p:cNvPr>
            <p:cNvSpPr txBox="1"/>
            <p:nvPr/>
          </p:nvSpPr>
          <p:spPr>
            <a:xfrm>
              <a:off x="6662736" y="4876994"/>
              <a:ext cx="5333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-3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C90437-B1EF-6D71-5035-EAF590B29CCC}"/>
                </a:ext>
              </a:extLst>
            </p:cNvPr>
            <p:cNvSpPr txBox="1"/>
            <p:nvPr/>
          </p:nvSpPr>
          <p:spPr>
            <a:xfrm>
              <a:off x="7620811" y="4888652"/>
              <a:ext cx="461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-2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92D127-4C41-58DB-0BA7-67EC3290EB75}"/>
                </a:ext>
              </a:extLst>
            </p:cNvPr>
            <p:cNvSpPr txBox="1"/>
            <p:nvPr/>
          </p:nvSpPr>
          <p:spPr>
            <a:xfrm>
              <a:off x="10346094" y="4911944"/>
              <a:ext cx="3825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0</a:t>
              </a: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CBAD1AD-F70C-EF49-6906-028EF63FAEB9}"/>
              </a:ext>
            </a:extLst>
          </p:cNvPr>
          <p:cNvCxnSpPr>
            <a:cxnSpLocks/>
          </p:cNvCxnSpPr>
          <p:nvPr/>
        </p:nvCxnSpPr>
        <p:spPr>
          <a:xfrm>
            <a:off x="7223551" y="4259584"/>
            <a:ext cx="1824777" cy="670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CF5CCC-B37B-10B0-95F2-B7A1379D3885}"/>
              </a:ext>
            </a:extLst>
          </p:cNvPr>
          <p:cNvSpPr txBox="1"/>
          <p:nvPr/>
        </p:nvSpPr>
        <p:spPr>
          <a:xfrm>
            <a:off x="688435" y="4581128"/>
            <a:ext cx="4806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It is very difficult to find the turning point of a cubic. </a:t>
            </a:r>
          </a:p>
          <a:p>
            <a:pPr algn="ctr"/>
            <a:r>
              <a:rPr lang="en-GB" sz="3200" dirty="0"/>
              <a:t>So you will need to answer the question algebraically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BD5AED6-6A9A-B1CE-01CE-2A62739C7A00}"/>
                  </a:ext>
                </a:extLst>
              </p:cNvPr>
              <p:cNvSpPr txBox="1"/>
              <p:nvPr/>
            </p:nvSpPr>
            <p:spPr>
              <a:xfrm>
                <a:off x="533935" y="2444498"/>
                <a:ext cx="579790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000" dirty="0"/>
                  <a:t> = 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(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+ 5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 + 6) 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BD5AED6-6A9A-B1CE-01CE-2A62739C7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35" y="2444498"/>
                <a:ext cx="5797903" cy="923330"/>
              </a:xfrm>
              <a:prstGeom prst="rect">
                <a:avLst/>
              </a:prstGeom>
              <a:blipFill>
                <a:blip r:embed="rId6"/>
                <a:stretch>
                  <a:fillRect t="-20530" r="-431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63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03612" y="374544"/>
                <a:ext cx="698477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600" dirty="0"/>
                  <a:t> =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3</a:t>
                </a:r>
                <a:r>
                  <a:rPr lang="en-GB" sz="6600" dirty="0"/>
                  <a:t> + 4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2</a:t>
                </a:r>
                <a:r>
                  <a:rPr lang="en-GB" sz="6600" dirty="0"/>
                  <a:t> + 4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 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12" y="374544"/>
                <a:ext cx="6984776" cy="1107996"/>
              </a:xfrm>
              <a:prstGeom prst="rect">
                <a:avLst/>
              </a:prstGeom>
              <a:blipFill>
                <a:blip r:embed="rId2"/>
                <a:stretch>
                  <a:fillRect t="-20330" r="-2705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518123" y="1750171"/>
            <a:ext cx="11233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For what values of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is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) </a:t>
            </a:r>
            <a:r>
              <a:rPr lang="en-GB" sz="5400" b="1" dirty="0">
                <a:solidFill>
                  <a:srgbClr val="FF0000"/>
                </a:solidFill>
              </a:rPr>
              <a:t>decreasing</a:t>
            </a:r>
            <a:r>
              <a:rPr lang="en-GB" sz="5400" dirty="0"/>
              <a:t>?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23392" y="3001574"/>
                <a:ext cx="50405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800" dirty="0"/>
                  <a:t> = 3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baseline="30000" dirty="0"/>
                  <a:t>2</a:t>
                </a:r>
                <a:r>
                  <a:rPr lang="en-GB" sz="4800" dirty="0"/>
                  <a:t> + 8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dirty="0"/>
                  <a:t> + 4  </a:t>
                </a: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001574"/>
                <a:ext cx="5040560" cy="830997"/>
              </a:xfrm>
              <a:prstGeom prst="rect">
                <a:avLst/>
              </a:prstGeom>
              <a:blipFill>
                <a:blip r:embed="rId3"/>
                <a:stretch>
                  <a:fillRect t="-18248" r="-894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11424" y="4224351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aseline="30000" dirty="0"/>
              <a:t>2</a:t>
            </a:r>
            <a:r>
              <a:rPr lang="en-GB" sz="4800" dirty="0"/>
              <a:t> + 8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+ 4 &lt; 0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739584" y="4437112"/>
                <a:ext cx="3960440" cy="1131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6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&lt; </a:t>
                </a:r>
                <a:r>
                  <a:rPr lang="en-GB" sz="6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 &lt;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584" y="4437112"/>
                <a:ext cx="3960440" cy="1131592"/>
              </a:xfrm>
              <a:prstGeom prst="rect">
                <a:avLst/>
              </a:prstGeom>
              <a:blipFill>
                <a:blip r:embed="rId4"/>
                <a:stretch>
                  <a:fillRect t="-16129" b="-279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0751652-56B5-0772-ECF6-E247DABFE85B}"/>
              </a:ext>
            </a:extLst>
          </p:cNvPr>
          <p:cNvSpPr txBox="1"/>
          <p:nvPr/>
        </p:nvSpPr>
        <p:spPr>
          <a:xfrm>
            <a:off x="983432" y="5415970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 &lt; 0  </a:t>
            </a:r>
          </a:p>
        </p:txBody>
      </p:sp>
    </p:spTree>
    <p:extLst>
      <p:ext uri="{BB962C8B-B14F-4D97-AF65-F5344CB8AC3E}">
        <p14:creationId xmlns:p14="http://schemas.microsoft.com/office/powerpoint/2010/main" val="344110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6EA6FB-1305-354C-E9DD-F5B4F3C43E28}"/>
              </a:ext>
            </a:extLst>
          </p:cNvPr>
          <p:cNvGrpSpPr/>
          <p:nvPr/>
        </p:nvGrpSpPr>
        <p:grpSpPr>
          <a:xfrm>
            <a:off x="3359696" y="260648"/>
            <a:ext cx="5832648" cy="3240360"/>
            <a:chOff x="5779691" y="4554084"/>
            <a:chExt cx="1920609" cy="1219265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F364B61B-13CB-23FC-EAEA-404B8CF37C87}"/>
                </a:ext>
              </a:extLst>
            </p:cNvPr>
            <p:cNvCxnSpPr>
              <a:cxnSpLocks/>
            </p:cNvCxnSpPr>
            <p:nvPr/>
          </p:nvCxnSpPr>
          <p:spPr>
            <a:xfrm>
              <a:off x="5779691" y="5315214"/>
              <a:ext cx="1761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CAB1C47-1F87-B473-5EE9-B68380E7A8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75222" y="4690188"/>
              <a:ext cx="0" cy="10831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1FBB9D-47E4-3470-A3CA-9F4D2CADB012}"/>
                </a:ext>
              </a:extLst>
            </p:cNvPr>
            <p:cNvSpPr/>
            <p:nvPr/>
          </p:nvSpPr>
          <p:spPr>
            <a:xfrm flipH="1">
              <a:off x="5815228" y="4843474"/>
              <a:ext cx="1605311" cy="850605"/>
            </a:xfrm>
            <a:custGeom>
              <a:avLst/>
              <a:gdLst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78195 w 1520456"/>
                <a:gd name="connsiteY3" fmla="*/ 797442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0456" h="1297172">
                  <a:moveTo>
                    <a:pt x="0" y="0"/>
                  </a:moveTo>
                  <a:cubicBezTo>
                    <a:pt x="82402" y="300369"/>
                    <a:pt x="164805" y="600739"/>
                    <a:pt x="265814" y="808074"/>
                  </a:cubicBezTo>
                  <a:cubicBezTo>
                    <a:pt x="366823" y="1015409"/>
                    <a:pt x="492642" y="1249325"/>
                    <a:pt x="606056" y="1244009"/>
                  </a:cubicBezTo>
                  <a:cubicBezTo>
                    <a:pt x="719470" y="1238693"/>
                    <a:pt x="870097" y="930349"/>
                    <a:pt x="946297" y="776177"/>
                  </a:cubicBezTo>
                  <a:cubicBezTo>
                    <a:pt x="1022497" y="622005"/>
                    <a:pt x="1118191" y="441251"/>
                    <a:pt x="1190847" y="446567"/>
                  </a:cubicBezTo>
                  <a:cubicBezTo>
                    <a:pt x="1263503" y="451883"/>
                    <a:pt x="1327298" y="666307"/>
                    <a:pt x="1382233" y="808074"/>
                  </a:cubicBezTo>
                  <a:cubicBezTo>
                    <a:pt x="1437168" y="949841"/>
                    <a:pt x="1478812" y="1123506"/>
                    <a:pt x="1520456" y="1297172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84FE058-0AB2-71E1-BB37-AFE3E9E48D5C}"/>
                    </a:ext>
                  </a:extLst>
                </p:cNvPr>
                <p:cNvSpPr txBox="1"/>
                <p:nvPr/>
              </p:nvSpPr>
              <p:spPr>
                <a:xfrm>
                  <a:off x="7517417" y="5284246"/>
                  <a:ext cx="182883" cy="1725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84FE058-0AB2-71E1-BB37-AFE3E9E48D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7417" y="5284246"/>
                  <a:ext cx="182883" cy="17257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C0039D3-6797-286D-74BE-BF2D6CE112BB}"/>
                    </a:ext>
                  </a:extLst>
                </p:cNvPr>
                <p:cNvSpPr txBox="1"/>
                <p:nvPr/>
              </p:nvSpPr>
              <p:spPr>
                <a:xfrm>
                  <a:off x="7017523" y="4554084"/>
                  <a:ext cx="180903" cy="1725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C0039D3-6797-286D-74BE-BF2D6CE112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7523" y="4554084"/>
                  <a:ext cx="180903" cy="172571"/>
                </a:xfrm>
                <a:prstGeom prst="rect">
                  <a:avLst/>
                </a:prstGeom>
                <a:blipFill>
                  <a:blip r:embed="rId3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2DDE207-810F-CF7D-A8CD-73399BD78C65}"/>
              </a:ext>
            </a:extLst>
          </p:cNvPr>
          <p:cNvGrpSpPr/>
          <p:nvPr/>
        </p:nvGrpSpPr>
        <p:grpSpPr>
          <a:xfrm>
            <a:off x="3334161" y="3537166"/>
            <a:ext cx="4971155" cy="3002530"/>
            <a:chOff x="623392" y="2184995"/>
            <a:chExt cx="5914526" cy="422291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41FFEF-4AA0-FE7B-633A-D6571BB1086F}"/>
                </a:ext>
              </a:extLst>
            </p:cNvPr>
            <p:cNvGrpSpPr/>
            <p:nvPr/>
          </p:nvGrpSpPr>
          <p:grpSpPr>
            <a:xfrm>
              <a:off x="623392" y="2764740"/>
              <a:ext cx="5914526" cy="3643174"/>
              <a:chOff x="4540628" y="3902161"/>
              <a:chExt cx="2369675" cy="1815782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D9020BE-370B-BA36-671F-1F1D060D10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0628" y="5211166"/>
                <a:ext cx="2163441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A5C3D75F-CCCE-946A-63D6-70BD748535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66626" y="3902161"/>
                <a:ext cx="22783" cy="181578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/>
                  <p:nvPr/>
                </p:nvSpPr>
                <p:spPr>
                  <a:xfrm>
                    <a:off x="6694279" y="5174495"/>
                    <a:ext cx="216024" cy="390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400" dirty="0"/>
                  </a:p>
                </p:txBody>
              </p:sp>
            </mc:Choice>
            <mc:Fallback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4279" y="5174495"/>
                    <a:ext cx="216024" cy="39014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03F34693-26A8-2D80-34DB-29C418F6844E}"/>
                  </a:ext>
                </a:extLst>
              </p:cNvPr>
              <p:cNvSpPr/>
              <p:nvPr/>
            </p:nvSpPr>
            <p:spPr>
              <a:xfrm>
                <a:off x="4847223" y="4161636"/>
                <a:ext cx="1590530" cy="1377298"/>
              </a:xfrm>
              <a:custGeom>
                <a:avLst/>
                <a:gdLst>
                  <a:gd name="connsiteX0" fmla="*/ 0 w 4686300"/>
                  <a:gd name="connsiteY0" fmla="*/ 88900 h 3763386"/>
                  <a:gd name="connsiteX1" fmla="*/ 660400 w 4686300"/>
                  <a:gd name="connsiteY1" fmla="*/ 2095500 h 3763386"/>
                  <a:gd name="connsiteX2" fmla="*/ 1612900 w 4686300"/>
                  <a:gd name="connsiteY2" fmla="*/ 3416300 h 3763386"/>
                  <a:gd name="connsiteX3" fmla="*/ 2501900 w 4686300"/>
                  <a:gd name="connsiteY3" fmla="*/ 3759200 h 3763386"/>
                  <a:gd name="connsiteX4" fmla="*/ 3225800 w 4686300"/>
                  <a:gd name="connsiteY4" fmla="*/ 3543300 h 3763386"/>
                  <a:gd name="connsiteX5" fmla="*/ 3886200 w 4686300"/>
                  <a:gd name="connsiteY5" fmla="*/ 2679700 h 3763386"/>
                  <a:gd name="connsiteX6" fmla="*/ 4432300 w 4686300"/>
                  <a:gd name="connsiteY6" fmla="*/ 1346200 h 3763386"/>
                  <a:gd name="connsiteX7" fmla="*/ 4686300 w 4686300"/>
                  <a:gd name="connsiteY7" fmla="*/ 0 h 3763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86300" h="3763386">
                    <a:moveTo>
                      <a:pt x="0" y="88900"/>
                    </a:moveTo>
                    <a:cubicBezTo>
                      <a:pt x="195791" y="814916"/>
                      <a:pt x="391583" y="1540933"/>
                      <a:pt x="660400" y="2095500"/>
                    </a:cubicBezTo>
                    <a:cubicBezTo>
                      <a:pt x="929217" y="2650067"/>
                      <a:pt x="1305983" y="3139017"/>
                      <a:pt x="1612900" y="3416300"/>
                    </a:cubicBezTo>
                    <a:cubicBezTo>
                      <a:pt x="1919817" y="3693583"/>
                      <a:pt x="2233083" y="3738033"/>
                      <a:pt x="2501900" y="3759200"/>
                    </a:cubicBezTo>
                    <a:cubicBezTo>
                      <a:pt x="2770717" y="3780367"/>
                      <a:pt x="2995083" y="3723217"/>
                      <a:pt x="3225800" y="3543300"/>
                    </a:cubicBezTo>
                    <a:cubicBezTo>
                      <a:pt x="3456517" y="3363383"/>
                      <a:pt x="3685117" y="3045883"/>
                      <a:pt x="3886200" y="2679700"/>
                    </a:cubicBezTo>
                    <a:cubicBezTo>
                      <a:pt x="4087283" y="2313517"/>
                      <a:pt x="4298950" y="1792817"/>
                      <a:pt x="4432300" y="1346200"/>
                    </a:cubicBezTo>
                    <a:cubicBezTo>
                      <a:pt x="4565650" y="899583"/>
                      <a:pt x="4625975" y="449791"/>
                      <a:pt x="468630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/>
                <p:nvPr/>
              </p:nvSpPr>
              <p:spPr>
                <a:xfrm>
                  <a:off x="4988215" y="2184995"/>
                  <a:ext cx="670187" cy="10289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ox>
                          <m:boxPr>
                            <m:ctrlPr>
                              <a:rPr lang="en-GB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num>
                              <m:den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box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8215" y="2184995"/>
                  <a:ext cx="670187" cy="102893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6502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2DDE207-810F-CF7D-A8CD-73399BD78C65}"/>
              </a:ext>
            </a:extLst>
          </p:cNvPr>
          <p:cNvGrpSpPr/>
          <p:nvPr/>
        </p:nvGrpSpPr>
        <p:grpSpPr>
          <a:xfrm>
            <a:off x="4079776" y="3578782"/>
            <a:ext cx="5099256" cy="3018568"/>
            <a:chOff x="-1065752" y="2193403"/>
            <a:chExt cx="6066937" cy="424547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41FFEF-4AA0-FE7B-633A-D6571BB1086F}"/>
                </a:ext>
              </a:extLst>
            </p:cNvPr>
            <p:cNvGrpSpPr/>
            <p:nvPr/>
          </p:nvGrpSpPr>
          <p:grpSpPr>
            <a:xfrm>
              <a:off x="-1065752" y="2554563"/>
              <a:ext cx="6066937" cy="3884316"/>
              <a:chOff x="3863867" y="3797408"/>
              <a:chExt cx="2430739" cy="1935969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D9020BE-370B-BA36-671F-1F1D060D10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3867" y="4910318"/>
                <a:ext cx="2163441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A5C3D75F-CCCE-946A-63D6-70BD748535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35832" y="3797408"/>
                <a:ext cx="8899" cy="19359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/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400" dirty="0"/>
                  </a:p>
                </p:txBody>
              </p:sp>
            </mc:Choice>
            <mc:Fallback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/>
                <p:nvPr/>
              </p:nvSpPr>
              <p:spPr>
                <a:xfrm>
                  <a:off x="562033" y="2193403"/>
                  <a:ext cx="670187" cy="10289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ox>
                          <m:boxPr>
                            <m:ctrlPr>
                              <a:rPr lang="en-GB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num>
                              <m:den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box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033" y="2193403"/>
                  <a:ext cx="670187" cy="102893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8A4CD62-5B80-E1ED-54C3-436B46D41D8F}"/>
              </a:ext>
            </a:extLst>
          </p:cNvPr>
          <p:cNvGrpSpPr/>
          <p:nvPr/>
        </p:nvGrpSpPr>
        <p:grpSpPr>
          <a:xfrm>
            <a:off x="3837668" y="260650"/>
            <a:ext cx="5022727" cy="2847115"/>
            <a:chOff x="562033" y="2193403"/>
            <a:chExt cx="5975885" cy="400433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8860E80-A694-FFE1-3CAE-F3EC72D76741}"/>
                </a:ext>
              </a:extLst>
            </p:cNvPr>
            <p:cNvGrpSpPr/>
            <p:nvPr/>
          </p:nvGrpSpPr>
          <p:grpSpPr>
            <a:xfrm>
              <a:off x="623392" y="2554564"/>
              <a:ext cx="5914526" cy="3643174"/>
              <a:chOff x="4540628" y="3797408"/>
              <a:chExt cx="2369675" cy="1815782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8AD8B27-A96E-2ED7-C0C4-29201B7651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0628" y="5211166"/>
                <a:ext cx="2163441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72677E58-3906-41B2-7DCD-E65AFC917A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35832" y="3797408"/>
                <a:ext cx="22783" cy="181578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EBE4E36B-EEAF-2765-DD09-032144F121FB}"/>
                      </a:ext>
                    </a:extLst>
                  </p:cNvPr>
                  <p:cNvSpPr txBox="1"/>
                  <p:nvPr/>
                </p:nvSpPr>
                <p:spPr>
                  <a:xfrm>
                    <a:off x="6694279" y="5174495"/>
                    <a:ext cx="216024" cy="390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400" dirty="0"/>
                  </a:p>
                </p:txBody>
              </p:sp>
            </mc:Choice>
            <mc:Fallback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EBE4E36B-EEAF-2765-DD09-032144F121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4279" y="5174495"/>
                    <a:ext cx="216024" cy="39014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Freeform 3">
                <a:extLst>
                  <a:ext uri="{FF2B5EF4-FFF2-40B4-BE49-F238E27FC236}">
                    <a16:creationId xmlns:a16="http://schemas.microsoft.com/office/drawing/2014/main" id="{495A48C8-B29F-8947-4A8D-307BDBBDA2FF}"/>
                  </a:ext>
                </a:extLst>
              </p:cNvPr>
              <p:cNvSpPr/>
              <p:nvPr/>
            </p:nvSpPr>
            <p:spPr>
              <a:xfrm>
                <a:off x="4847223" y="4161636"/>
                <a:ext cx="1590530" cy="1377298"/>
              </a:xfrm>
              <a:custGeom>
                <a:avLst/>
                <a:gdLst>
                  <a:gd name="connsiteX0" fmla="*/ 0 w 4686300"/>
                  <a:gd name="connsiteY0" fmla="*/ 88900 h 3763386"/>
                  <a:gd name="connsiteX1" fmla="*/ 660400 w 4686300"/>
                  <a:gd name="connsiteY1" fmla="*/ 2095500 h 3763386"/>
                  <a:gd name="connsiteX2" fmla="*/ 1612900 w 4686300"/>
                  <a:gd name="connsiteY2" fmla="*/ 3416300 h 3763386"/>
                  <a:gd name="connsiteX3" fmla="*/ 2501900 w 4686300"/>
                  <a:gd name="connsiteY3" fmla="*/ 3759200 h 3763386"/>
                  <a:gd name="connsiteX4" fmla="*/ 3225800 w 4686300"/>
                  <a:gd name="connsiteY4" fmla="*/ 3543300 h 3763386"/>
                  <a:gd name="connsiteX5" fmla="*/ 3886200 w 4686300"/>
                  <a:gd name="connsiteY5" fmla="*/ 2679700 h 3763386"/>
                  <a:gd name="connsiteX6" fmla="*/ 4432300 w 4686300"/>
                  <a:gd name="connsiteY6" fmla="*/ 1346200 h 3763386"/>
                  <a:gd name="connsiteX7" fmla="*/ 4686300 w 4686300"/>
                  <a:gd name="connsiteY7" fmla="*/ 0 h 3763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86300" h="3763386">
                    <a:moveTo>
                      <a:pt x="0" y="88900"/>
                    </a:moveTo>
                    <a:cubicBezTo>
                      <a:pt x="195791" y="814916"/>
                      <a:pt x="391583" y="1540933"/>
                      <a:pt x="660400" y="2095500"/>
                    </a:cubicBezTo>
                    <a:cubicBezTo>
                      <a:pt x="929217" y="2650067"/>
                      <a:pt x="1305983" y="3139017"/>
                      <a:pt x="1612900" y="3416300"/>
                    </a:cubicBezTo>
                    <a:cubicBezTo>
                      <a:pt x="1919817" y="3693583"/>
                      <a:pt x="2233083" y="3738033"/>
                      <a:pt x="2501900" y="3759200"/>
                    </a:cubicBezTo>
                    <a:cubicBezTo>
                      <a:pt x="2770717" y="3780367"/>
                      <a:pt x="2995083" y="3723217"/>
                      <a:pt x="3225800" y="3543300"/>
                    </a:cubicBezTo>
                    <a:cubicBezTo>
                      <a:pt x="3456517" y="3363383"/>
                      <a:pt x="3685117" y="3045883"/>
                      <a:pt x="3886200" y="2679700"/>
                    </a:cubicBezTo>
                    <a:cubicBezTo>
                      <a:pt x="4087283" y="2313517"/>
                      <a:pt x="4298950" y="1792817"/>
                      <a:pt x="4432300" y="1346200"/>
                    </a:cubicBezTo>
                    <a:cubicBezTo>
                      <a:pt x="4565650" y="899583"/>
                      <a:pt x="4625975" y="449791"/>
                      <a:pt x="468630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8CDC23F-8D39-8AFF-4A2C-BDDF676853C1}"/>
                    </a:ext>
                  </a:extLst>
                </p:cNvPr>
                <p:cNvSpPr txBox="1"/>
                <p:nvPr/>
              </p:nvSpPr>
              <p:spPr>
                <a:xfrm>
                  <a:off x="562033" y="2193403"/>
                  <a:ext cx="670187" cy="735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8CDC23F-8D39-8AFF-4A2C-BDDF676853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033" y="2193403"/>
                  <a:ext cx="670187" cy="73588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9C8AD1-FE8F-5932-BF62-31F5C6353693}"/>
              </a:ext>
            </a:extLst>
          </p:cNvPr>
          <p:cNvCxnSpPr/>
          <p:nvPr/>
        </p:nvCxnSpPr>
        <p:spPr>
          <a:xfrm flipV="1">
            <a:off x="4871864" y="4221088"/>
            <a:ext cx="2735477" cy="22402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2DDE207-810F-CF7D-A8CD-73399BD78C65}"/>
              </a:ext>
            </a:extLst>
          </p:cNvPr>
          <p:cNvGrpSpPr/>
          <p:nvPr/>
        </p:nvGrpSpPr>
        <p:grpSpPr>
          <a:xfrm>
            <a:off x="3813200" y="150552"/>
            <a:ext cx="5099256" cy="3018568"/>
            <a:chOff x="-1065752" y="2193403"/>
            <a:chExt cx="6066937" cy="424547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41FFEF-4AA0-FE7B-633A-D6571BB1086F}"/>
                </a:ext>
              </a:extLst>
            </p:cNvPr>
            <p:cNvGrpSpPr/>
            <p:nvPr/>
          </p:nvGrpSpPr>
          <p:grpSpPr>
            <a:xfrm>
              <a:off x="-1065752" y="2554563"/>
              <a:ext cx="6066937" cy="3884316"/>
              <a:chOff x="3863867" y="3797408"/>
              <a:chExt cx="2430739" cy="1935969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D9020BE-370B-BA36-671F-1F1D060D10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3867" y="4910318"/>
                <a:ext cx="2163441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A5C3D75F-CCCE-946A-63D6-70BD748535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35832" y="3797408"/>
                <a:ext cx="8899" cy="19359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/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400" dirty="0"/>
                  </a:p>
                </p:txBody>
              </p:sp>
            </mc:Choice>
            <mc:Fallback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157965EA-4033-0FD5-4ECE-5B35E2EA21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/>
                <p:nvPr/>
              </p:nvSpPr>
              <p:spPr>
                <a:xfrm>
                  <a:off x="562033" y="2193403"/>
                  <a:ext cx="670187" cy="735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ox>
                          <m:boxPr>
                            <m:ctrlPr>
                              <a:rPr lang="en-GB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a:rPr lang="en-GB" sz="28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box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54A7C30-7E5E-9B12-542F-CD3D0FFB9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033" y="2193403"/>
                  <a:ext cx="670187" cy="73588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9C8AD1-FE8F-5932-BF62-31F5C6353693}"/>
              </a:ext>
            </a:extLst>
          </p:cNvPr>
          <p:cNvCxnSpPr/>
          <p:nvPr/>
        </p:nvCxnSpPr>
        <p:spPr>
          <a:xfrm flipV="1">
            <a:off x="4605288" y="792858"/>
            <a:ext cx="2735477" cy="224020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0919FFD4-DA2A-4F98-2640-1601048FCC80}"/>
              </a:ext>
            </a:extLst>
          </p:cNvPr>
          <p:cNvGrpSpPr/>
          <p:nvPr/>
        </p:nvGrpSpPr>
        <p:grpSpPr>
          <a:xfrm>
            <a:off x="3813200" y="3601109"/>
            <a:ext cx="5099256" cy="3018568"/>
            <a:chOff x="-1065752" y="2193403"/>
            <a:chExt cx="6066937" cy="424547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A308FC4-5791-87CB-BFE3-45ED93B198C1}"/>
                </a:ext>
              </a:extLst>
            </p:cNvPr>
            <p:cNvGrpSpPr/>
            <p:nvPr/>
          </p:nvGrpSpPr>
          <p:grpSpPr>
            <a:xfrm>
              <a:off x="-1065752" y="2554563"/>
              <a:ext cx="6066937" cy="3884316"/>
              <a:chOff x="3863867" y="3797408"/>
              <a:chExt cx="2430739" cy="1935969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7E7EA404-45CD-C888-2C5F-8980D9847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3867" y="4910318"/>
                <a:ext cx="2163441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DA3236E6-6519-5F91-D0EB-E9F8B43544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35832" y="3797408"/>
                <a:ext cx="8899" cy="19359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C983B473-52C7-42BE-44CA-84F3EA7B4C17}"/>
                      </a:ext>
                    </a:extLst>
                  </p:cNvPr>
                  <p:cNvSpPr txBox="1"/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400" dirty="0"/>
                  </a:p>
                </p:txBody>
              </p:sp>
            </mc:Choice>
            <mc:Fallback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C983B473-52C7-42BE-44CA-84F3EA7B4C1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78582" y="4809365"/>
                    <a:ext cx="216024" cy="39014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43086077-8180-5FBC-89AE-AD53105E01C2}"/>
                    </a:ext>
                  </a:extLst>
                </p:cNvPr>
                <p:cNvSpPr txBox="1"/>
                <p:nvPr/>
              </p:nvSpPr>
              <p:spPr>
                <a:xfrm>
                  <a:off x="562033" y="2193403"/>
                  <a:ext cx="670187" cy="10289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ox>
                          <m:boxPr>
                            <m:ctrlPr>
                              <a:rPr lang="en-GB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num>
                              <m:den>
                                <m:r>
                                  <a:rPr lang="en-GB" sz="2800" b="0" i="1" dirty="0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box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43086077-8180-5FBC-89AE-AD53105E01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033" y="2193403"/>
                  <a:ext cx="670187" cy="102893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9CD1925-0D17-B40D-661D-FA6F7B5E6006}"/>
              </a:ext>
            </a:extLst>
          </p:cNvPr>
          <p:cNvCxnSpPr>
            <a:cxnSpLocks/>
          </p:cNvCxnSpPr>
          <p:nvPr/>
        </p:nvCxnSpPr>
        <p:spPr>
          <a:xfrm>
            <a:off x="4034674" y="4581552"/>
            <a:ext cx="385215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351584" y="332656"/>
                <a:ext cx="712879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600" dirty="0"/>
                  <a:t> =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3</a:t>
                </a:r>
                <a:r>
                  <a:rPr lang="en-GB" sz="6600" dirty="0"/>
                  <a:t> + 4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aseline="30000" dirty="0"/>
                  <a:t>2</a:t>
                </a:r>
                <a:r>
                  <a:rPr lang="en-GB" sz="6600" dirty="0"/>
                  <a:t> + 4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 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32656"/>
                <a:ext cx="7128792" cy="1107996"/>
              </a:xfrm>
              <a:prstGeom prst="rect">
                <a:avLst/>
              </a:prstGeom>
              <a:blipFill>
                <a:blip r:embed="rId2"/>
                <a:stretch>
                  <a:fillRect t="-20994" r="-3165" b="-42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767408" y="1697978"/>
            <a:ext cx="11089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For what values of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is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) </a:t>
            </a:r>
            <a:r>
              <a:rPr lang="en-GB" sz="5400" b="1" dirty="0">
                <a:solidFill>
                  <a:srgbClr val="0000FF"/>
                </a:solidFill>
              </a:rPr>
              <a:t>increasing</a:t>
            </a:r>
            <a:r>
              <a:rPr lang="en-GB" sz="5400" dirty="0"/>
              <a:t>?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7464152" y="3212976"/>
                <a:ext cx="2664296" cy="2670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54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</a:t>
                </a:r>
                <a:r>
                  <a:rPr lang="en-GB" sz="54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>
                    <a:solidFill>
                      <a:srgbClr val="0000FF"/>
                    </a:solidFill>
                  </a:rPr>
                  <a:t>2  </a:t>
                </a:r>
              </a:p>
              <a:p>
                <a:pPr algn="ctr"/>
                <a:r>
                  <a:rPr lang="en-GB" sz="4800" dirty="0"/>
                  <a:t>and</a:t>
                </a:r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  <a:r>
                  <a:rPr lang="en-GB" sz="54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rgbClr val="0000FF"/>
                    </a:solidFill>
                  </a:rPr>
                  <a:t> &gt;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3212976"/>
                <a:ext cx="2664296" cy="2670346"/>
              </a:xfrm>
              <a:prstGeom prst="rect">
                <a:avLst/>
              </a:prstGeom>
              <a:blipFill>
                <a:blip r:embed="rId3"/>
                <a:stretch>
                  <a:fillRect l="-2059" t="-7078" r="-13730" b="-10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C9D4C8-9EB0-1103-C37B-AD2D8CF5816F}"/>
                  </a:ext>
                </a:extLst>
              </p:cNvPr>
              <p:cNvSpPr txBox="1"/>
              <p:nvPr/>
            </p:nvSpPr>
            <p:spPr>
              <a:xfrm>
                <a:off x="911424" y="3013916"/>
                <a:ext cx="50405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800" dirty="0"/>
                  <a:t> = 3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baseline="30000" dirty="0"/>
                  <a:t>2</a:t>
                </a:r>
                <a:r>
                  <a:rPr lang="en-GB" sz="4800" dirty="0"/>
                  <a:t> + 8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dirty="0"/>
                  <a:t> + 4 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C9D4C8-9EB0-1103-C37B-AD2D8CF58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013916"/>
                <a:ext cx="5040560" cy="830997"/>
              </a:xfrm>
              <a:prstGeom prst="rect">
                <a:avLst/>
              </a:prstGeom>
              <a:blipFill>
                <a:blip r:embed="rId4"/>
                <a:stretch>
                  <a:fillRect t="-18248" r="-8959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4FFF604-3211-E2D4-8710-584347C36C36}"/>
              </a:ext>
            </a:extLst>
          </p:cNvPr>
          <p:cNvSpPr txBox="1"/>
          <p:nvPr/>
        </p:nvSpPr>
        <p:spPr>
          <a:xfrm>
            <a:off x="1199456" y="4236693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aseline="30000" dirty="0"/>
              <a:t>2</a:t>
            </a:r>
            <a:r>
              <a:rPr lang="en-GB" sz="4800" dirty="0"/>
              <a:t> + 8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+ 4 &lt; 0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79C08C-EB3E-5C42-54BE-B040E52640C5}"/>
              </a:ext>
            </a:extLst>
          </p:cNvPr>
          <p:cNvSpPr txBox="1"/>
          <p:nvPr/>
        </p:nvSpPr>
        <p:spPr>
          <a:xfrm>
            <a:off x="1271464" y="5428312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 &lt; 0  </a:t>
            </a:r>
          </a:p>
        </p:txBody>
      </p:sp>
    </p:spTree>
    <p:extLst>
      <p:ext uri="{BB962C8B-B14F-4D97-AF65-F5344CB8AC3E}">
        <p14:creationId xmlns:p14="http://schemas.microsoft.com/office/powerpoint/2010/main" val="230490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99456" y="332656"/>
                <a:ext cx="9721080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interval on which the function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+3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−9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is decreasing.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32656"/>
                <a:ext cx="9721080" cy="1446550"/>
              </a:xfrm>
              <a:prstGeom prst="rect">
                <a:avLst/>
              </a:prstGeom>
              <a:blipFill>
                <a:blip r:embed="rId2"/>
                <a:stretch>
                  <a:fillRect t="-3042" b="-129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86051" y="2369775"/>
                <a:ext cx="4606112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051" y="2369775"/>
                <a:ext cx="4606112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98FD68-58B8-ECF0-E295-935C62056DFF}"/>
                  </a:ext>
                </a:extLst>
              </p:cNvPr>
              <p:cNvSpPr txBox="1"/>
              <p:nvPr/>
            </p:nvSpPr>
            <p:spPr>
              <a:xfrm>
                <a:off x="1127448" y="3429000"/>
                <a:ext cx="46973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98FD68-58B8-ECF0-E295-935C62056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429000"/>
                <a:ext cx="469732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C49621-1EDB-49CD-1EC1-396D8C44B855}"/>
                  </a:ext>
                </a:extLst>
              </p:cNvPr>
              <p:cNvSpPr txBox="1"/>
              <p:nvPr/>
            </p:nvSpPr>
            <p:spPr>
              <a:xfrm>
                <a:off x="1160863" y="4545077"/>
                <a:ext cx="2521481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C49621-1EDB-49CD-1EC1-396D8C44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863" y="4545077"/>
                <a:ext cx="2521481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E260F7-4DB6-1610-B89B-D816338B2DB0}"/>
                  </a:ext>
                </a:extLst>
              </p:cNvPr>
              <p:cNvSpPr txBox="1"/>
              <p:nvPr/>
            </p:nvSpPr>
            <p:spPr>
              <a:xfrm>
                <a:off x="1186051" y="5730693"/>
                <a:ext cx="3816424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−9≤0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E260F7-4DB6-1610-B89B-D816338B2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051" y="5730693"/>
                <a:ext cx="3816424" cy="64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98FD18-5212-DA44-8BFE-39054976C5A1}"/>
                  </a:ext>
                </a:extLst>
              </p:cNvPr>
              <p:cNvSpPr txBox="1"/>
              <p:nvPr/>
            </p:nvSpPr>
            <p:spPr>
              <a:xfrm>
                <a:off x="6816080" y="2194781"/>
                <a:ext cx="4279378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3(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−3)≤0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98FD18-5212-DA44-8BFE-39054976C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194781"/>
                <a:ext cx="4279378" cy="6463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80D55F-4441-4BD8-F02F-0D0875853EF2}"/>
                  </a:ext>
                </a:extLst>
              </p:cNvPr>
              <p:cNvSpPr txBox="1"/>
              <p:nvPr/>
            </p:nvSpPr>
            <p:spPr>
              <a:xfrm>
                <a:off x="6254544" y="5373216"/>
                <a:ext cx="511256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decreasing for </a:t>
                </a:r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−3≤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≤1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80D55F-4441-4BD8-F02F-0D0875853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544" y="5373216"/>
                <a:ext cx="5112568" cy="1200329"/>
              </a:xfrm>
              <a:prstGeom prst="rect">
                <a:avLst/>
              </a:prstGeom>
              <a:blipFill>
                <a:blip r:embed="rId8"/>
                <a:stretch>
                  <a:fillRect l="-119" t="-7107" r="-22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E4A06C2-63C9-0BBB-A975-45E09A3C3C72}"/>
                  </a:ext>
                </a:extLst>
              </p:cNvPr>
              <p:cNvSpPr txBox="1"/>
              <p:nvPr/>
            </p:nvSpPr>
            <p:spPr>
              <a:xfrm>
                <a:off x="6638756" y="3336384"/>
                <a:ext cx="43441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E4A06C2-63C9-0BBB-A975-45E09A3C3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756" y="3336384"/>
                <a:ext cx="434414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FEC243-CDC1-738B-CB57-6542C03C1F24}"/>
                  </a:ext>
                </a:extLst>
              </p:cNvPr>
              <p:cNvSpPr txBox="1"/>
              <p:nvPr/>
            </p:nvSpPr>
            <p:spPr>
              <a:xfrm>
                <a:off x="7464152" y="4398354"/>
                <a:ext cx="252148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−3≤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≤1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FEC243-CDC1-738B-CB57-6542C03C1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4398354"/>
                <a:ext cx="2521481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6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7" grpId="0"/>
      <p:bldP spid="19" grpId="0"/>
      <p:bldP spid="23" grpId="0"/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31504" y="332656"/>
                <a:ext cx="921702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interval on which the function </a:t>
                </a:r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+6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−135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is decreasing.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32656"/>
                <a:ext cx="9217024" cy="1323439"/>
              </a:xfrm>
              <a:prstGeom prst="rect">
                <a:avLst/>
              </a:prstGeom>
              <a:blipFill>
                <a:blip r:embed="rId2"/>
                <a:stretch>
                  <a:fillRect t="-1646" b="-119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4B995EF-4DDE-A2EF-A49A-E2915CA060C7}"/>
                  </a:ext>
                </a:extLst>
              </p:cNvPr>
              <p:cNvSpPr txBox="1"/>
              <p:nvPr/>
            </p:nvSpPr>
            <p:spPr>
              <a:xfrm>
                <a:off x="2855640" y="5798036"/>
                <a:ext cx="73448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decreasing for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−9≤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≤5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4B995EF-4DDE-A2EF-A49A-E2915CA06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798036"/>
                <a:ext cx="7344816" cy="646331"/>
              </a:xfrm>
              <a:prstGeom prst="rect">
                <a:avLst/>
              </a:prstGeom>
              <a:blipFill>
                <a:blip r:embed="rId3"/>
                <a:stretch>
                  <a:fillRect l="-2490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000CF4-49A3-0A80-01EA-1C40C15B2247}"/>
                  </a:ext>
                </a:extLst>
              </p:cNvPr>
              <p:cNvSpPr txBox="1"/>
              <p:nvPr/>
            </p:nvSpPr>
            <p:spPr>
              <a:xfrm>
                <a:off x="2999656" y="1877937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000CF4-49A3-0A80-01EA-1C40C15B2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877937"/>
                <a:ext cx="60960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0CB440-C5F9-08E8-69B8-57D7285193F7}"/>
                  </a:ext>
                </a:extLst>
              </p:cNvPr>
              <p:cNvSpPr txBox="1"/>
              <p:nvPr/>
            </p:nvSpPr>
            <p:spPr>
              <a:xfrm>
                <a:off x="3215680" y="2626969"/>
                <a:ext cx="24719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0CB440-C5F9-08E8-69B8-57D728519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626969"/>
                <a:ext cx="247193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C61D4E-C1C6-AF59-46A5-C4B6EA5CABAE}"/>
                  </a:ext>
                </a:extLst>
              </p:cNvPr>
              <p:cNvSpPr txBox="1"/>
              <p:nvPr/>
            </p:nvSpPr>
            <p:spPr>
              <a:xfrm>
                <a:off x="3359696" y="3392032"/>
                <a:ext cx="4920208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∴3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−135≤0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C61D4E-C1C6-AF59-46A5-C4B6EA5CA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392032"/>
                <a:ext cx="4920208" cy="64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F54527-FA9A-7228-7B8A-78BA7B3E58DC}"/>
                  </a:ext>
                </a:extLst>
              </p:cNvPr>
              <p:cNvSpPr txBox="1"/>
              <p:nvPr/>
            </p:nvSpPr>
            <p:spPr>
              <a:xfrm>
                <a:off x="3359696" y="4161152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−45≤0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F54527-FA9A-7228-7B8A-78BA7B3E5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161152"/>
                <a:ext cx="609600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0590B0-8793-2D38-F551-9BEEDDF2CEC2}"/>
                  </a:ext>
                </a:extLst>
              </p:cNvPr>
              <p:cNvSpPr txBox="1"/>
              <p:nvPr/>
            </p:nvSpPr>
            <p:spPr>
              <a:xfrm>
                <a:off x="3246264" y="5000047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+9</m:t>
                          </m:r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≤0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0590B0-8793-2D38-F551-9BEEDDF2C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264" y="5000047"/>
                <a:ext cx="609600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730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423592" y="219120"/>
                <a:ext cx="748883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Show that the function </a:t>
                </a:r>
                <a:br>
                  <a:rPr lang="en-GB" sz="3600" dirty="0"/>
                </a:b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+6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+21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is increasing for all real values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19120"/>
                <a:ext cx="7488832" cy="1754326"/>
              </a:xfrm>
              <a:prstGeom prst="rect">
                <a:avLst/>
              </a:prstGeom>
              <a:blipFill>
                <a:blip r:embed="rId2"/>
                <a:stretch>
                  <a:fillRect t="-633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143672" y="4623356"/>
                <a:ext cx="7992888" cy="218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3200" dirty="0"/>
                  <a:t> for all values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,</a:t>
                </a:r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∴3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+9≥0</m:t>
                    </m:r>
                  </m:oMath>
                </a14:m>
                <a:r>
                  <a:rPr lang="en-GB" sz="3200" dirty="0"/>
                  <a:t> for all values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3200" dirty="0"/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200" dirty="0"/>
                  <a:t> is an increasing function for all values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623356"/>
                <a:ext cx="7992888" cy="2185214"/>
              </a:xfrm>
              <a:prstGeom prst="rect">
                <a:avLst/>
              </a:prstGeom>
              <a:blipFill>
                <a:blip r:embed="rId3"/>
                <a:stretch>
                  <a:fillRect t="-3343" b="-83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616280" y="3614539"/>
            <a:ext cx="3096344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Tip</a:t>
            </a:r>
            <a:r>
              <a:rPr lang="en-GB" sz="2000" dirty="0">
                <a:solidFill>
                  <a:schemeClr val="tx1"/>
                </a:solidFill>
              </a:rPr>
              <a:t>: To show a quadratic is </a:t>
            </a:r>
            <a:r>
              <a:rPr lang="en-GB" sz="2000" u="sng" dirty="0">
                <a:solidFill>
                  <a:schemeClr val="tx1"/>
                </a:solidFill>
              </a:rPr>
              <a:t>always</a:t>
            </a:r>
            <a:r>
              <a:rPr lang="en-GB" sz="2000" dirty="0">
                <a:solidFill>
                  <a:schemeClr val="tx1"/>
                </a:solidFill>
              </a:rPr>
              <a:t> positive, </a:t>
            </a:r>
          </a:p>
          <a:p>
            <a:pPr algn="ctr"/>
            <a:r>
              <a:rPr lang="en-GB" sz="2000" u="sng" dirty="0">
                <a:solidFill>
                  <a:schemeClr val="tx1"/>
                </a:solidFill>
              </a:rPr>
              <a:t>complete the square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EEDF85-2A96-FE80-0ABB-DEB0ACD040AB}"/>
                  </a:ext>
                </a:extLst>
              </p:cNvPr>
              <p:cNvSpPr txBox="1"/>
              <p:nvPr/>
            </p:nvSpPr>
            <p:spPr>
              <a:xfrm>
                <a:off x="3863752" y="2204864"/>
                <a:ext cx="4464496" cy="21870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+21</m:t>
                      </m:r>
                    </m:oMath>
                  </m:oMathPara>
                </a14:m>
                <a:endParaRPr lang="en-GB" sz="320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EEDF85-2A96-FE80-0ABB-DEB0ACD04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204864"/>
                <a:ext cx="4464496" cy="21870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57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1384" y="404664"/>
                <a:ext cx="11089232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Show that the function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+16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is increasing for all real values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089232" cy="1323439"/>
              </a:xfrm>
              <a:prstGeom prst="rect">
                <a:avLst/>
              </a:prstGeom>
              <a:blipFill>
                <a:blip r:embed="rId2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660676" y="2060848"/>
                <a:ext cx="47525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676" y="2060848"/>
                <a:ext cx="475252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706F496-728D-2DB7-AA6C-B552B8CF6531}"/>
                  </a:ext>
                </a:extLst>
              </p:cNvPr>
              <p:cNvSpPr txBox="1"/>
              <p:nvPr/>
            </p:nvSpPr>
            <p:spPr>
              <a:xfrm>
                <a:off x="564332" y="5648172"/>
                <a:ext cx="112332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Therefore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an increasing function for all real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706F496-728D-2DB7-AA6C-B552B8CF6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32" y="5648172"/>
                <a:ext cx="11233248" cy="707886"/>
              </a:xfrm>
              <a:prstGeom prst="rect">
                <a:avLst/>
              </a:prstGeom>
              <a:blipFill>
                <a:blip r:embed="rId4"/>
                <a:stretch>
                  <a:fillRect l="-1954" t="-15517" r="-1031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095DAC-EB64-89A1-37BA-EC0F0AB32604}"/>
                  </a:ext>
                </a:extLst>
              </p:cNvPr>
              <p:cNvSpPr txBox="1"/>
              <p:nvPr/>
            </p:nvSpPr>
            <p:spPr>
              <a:xfrm>
                <a:off x="3012604" y="4460481"/>
                <a:ext cx="66247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∴3</m:t>
                    </m:r>
                    <m:sSup>
                      <m:sSup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+16≥0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095DAC-EB64-89A1-37BA-EC0F0AB32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604" y="4460481"/>
                <a:ext cx="6624736" cy="707886"/>
              </a:xfrm>
              <a:prstGeom prst="rect">
                <a:avLst/>
              </a:prstGeom>
              <a:blipFill>
                <a:blip r:embed="rId5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B32A10-01D4-161E-3435-A7C7921C5387}"/>
                  </a:ext>
                </a:extLst>
              </p:cNvPr>
              <p:cNvSpPr txBox="1"/>
              <p:nvPr/>
            </p:nvSpPr>
            <p:spPr>
              <a:xfrm>
                <a:off x="3084612" y="3272790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≥0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for all real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values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B32A10-01D4-161E-3435-A7C7921C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612" y="3272790"/>
                <a:ext cx="6096000" cy="707886"/>
              </a:xfrm>
              <a:prstGeom prst="rect">
                <a:avLst/>
              </a:prstGeom>
              <a:blipFill>
                <a:blip r:embed="rId6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/>
        </p:nvSpPr>
        <p:spPr>
          <a:xfrm>
            <a:off x="911424" y="2852936"/>
            <a:ext cx="3816424" cy="3372174"/>
          </a:xfrm>
          <a:custGeom>
            <a:avLst/>
            <a:gdLst>
              <a:gd name="connsiteX0" fmla="*/ 0 w 3200400"/>
              <a:gd name="connsiteY0" fmla="*/ 2604977 h 2604977"/>
              <a:gd name="connsiteX1" fmla="*/ 1190846 w 3200400"/>
              <a:gd name="connsiteY1" fmla="*/ 1063256 h 2604977"/>
              <a:gd name="connsiteX2" fmla="*/ 2211572 w 3200400"/>
              <a:gd name="connsiteY2" fmla="*/ 797442 h 2604977"/>
              <a:gd name="connsiteX3" fmla="*/ 2477386 w 3200400"/>
              <a:gd name="connsiteY3" fmla="*/ 712381 h 2604977"/>
              <a:gd name="connsiteX4" fmla="*/ 2849525 w 3200400"/>
              <a:gd name="connsiteY4" fmla="*/ 467833 h 2604977"/>
              <a:gd name="connsiteX5" fmla="*/ 3200400 w 3200400"/>
              <a:gd name="connsiteY5" fmla="*/ 0 h 2604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400" h="2604977">
                <a:moveTo>
                  <a:pt x="0" y="2604977"/>
                </a:moveTo>
                <a:cubicBezTo>
                  <a:pt x="411125" y="1984744"/>
                  <a:pt x="822251" y="1364512"/>
                  <a:pt x="1190846" y="1063256"/>
                </a:cubicBezTo>
                <a:cubicBezTo>
                  <a:pt x="1559441" y="762000"/>
                  <a:pt x="1997149" y="855921"/>
                  <a:pt x="2211572" y="797442"/>
                </a:cubicBezTo>
                <a:cubicBezTo>
                  <a:pt x="2425995" y="738963"/>
                  <a:pt x="2371061" y="767316"/>
                  <a:pt x="2477386" y="712381"/>
                </a:cubicBezTo>
                <a:cubicBezTo>
                  <a:pt x="2583712" y="657446"/>
                  <a:pt x="2729023" y="586563"/>
                  <a:pt x="2849525" y="467833"/>
                </a:cubicBezTo>
                <a:cubicBezTo>
                  <a:pt x="2970027" y="349103"/>
                  <a:pt x="3085213" y="174551"/>
                  <a:pt x="3200400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79376" y="1002502"/>
            <a:ext cx="11377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do you think it means for a function </a:t>
            </a:r>
          </a:p>
          <a:p>
            <a:pPr algn="ctr"/>
            <a:r>
              <a:rPr lang="en-GB" sz="4800" dirty="0"/>
              <a:t>to be an ‘increasing function’?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700511" y="3861048"/>
                <a:ext cx="6768752" cy="1754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An increasing function is one whose gradient is always at least 0.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for all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511" y="3861048"/>
                <a:ext cx="6768752" cy="1754326"/>
              </a:xfrm>
              <a:prstGeom prst="rect">
                <a:avLst/>
              </a:prstGeom>
              <a:blipFill>
                <a:blip r:embed="rId2"/>
                <a:stretch>
                  <a:fillRect l="-2703" t="-5208" r="-1441" b="-121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9CA69E-500D-EC7A-51CE-82704EECFB03}"/>
              </a:ext>
            </a:extLst>
          </p:cNvPr>
          <p:cNvSpPr txBox="1"/>
          <p:nvPr/>
        </p:nvSpPr>
        <p:spPr>
          <a:xfrm>
            <a:off x="1991544" y="116632"/>
            <a:ext cx="8640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latin typeface="+mj-lt"/>
              </a:rPr>
              <a:t>Increasing and Decreasing Functions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80778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/>
        </p:nvSpPr>
        <p:spPr>
          <a:xfrm flipV="1">
            <a:off x="1055440" y="2812616"/>
            <a:ext cx="3024336" cy="3096344"/>
          </a:xfrm>
          <a:custGeom>
            <a:avLst/>
            <a:gdLst>
              <a:gd name="connsiteX0" fmla="*/ 0 w 3200400"/>
              <a:gd name="connsiteY0" fmla="*/ 2604977 h 2604977"/>
              <a:gd name="connsiteX1" fmla="*/ 1190846 w 3200400"/>
              <a:gd name="connsiteY1" fmla="*/ 1063256 h 2604977"/>
              <a:gd name="connsiteX2" fmla="*/ 2211572 w 3200400"/>
              <a:gd name="connsiteY2" fmla="*/ 797442 h 2604977"/>
              <a:gd name="connsiteX3" fmla="*/ 2477386 w 3200400"/>
              <a:gd name="connsiteY3" fmla="*/ 712381 h 2604977"/>
              <a:gd name="connsiteX4" fmla="*/ 2849525 w 3200400"/>
              <a:gd name="connsiteY4" fmla="*/ 467833 h 2604977"/>
              <a:gd name="connsiteX5" fmla="*/ 3200400 w 3200400"/>
              <a:gd name="connsiteY5" fmla="*/ 0 h 2604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400" h="2604977">
                <a:moveTo>
                  <a:pt x="0" y="2604977"/>
                </a:moveTo>
                <a:cubicBezTo>
                  <a:pt x="411125" y="1984744"/>
                  <a:pt x="822251" y="1364512"/>
                  <a:pt x="1190846" y="1063256"/>
                </a:cubicBezTo>
                <a:cubicBezTo>
                  <a:pt x="1559441" y="762000"/>
                  <a:pt x="1997149" y="855921"/>
                  <a:pt x="2211572" y="797442"/>
                </a:cubicBezTo>
                <a:cubicBezTo>
                  <a:pt x="2425995" y="738963"/>
                  <a:pt x="2371061" y="767316"/>
                  <a:pt x="2477386" y="712381"/>
                </a:cubicBezTo>
                <a:cubicBezTo>
                  <a:pt x="2583712" y="657446"/>
                  <a:pt x="2729023" y="586563"/>
                  <a:pt x="2849525" y="467833"/>
                </a:cubicBezTo>
                <a:cubicBezTo>
                  <a:pt x="2970027" y="349103"/>
                  <a:pt x="3085213" y="174551"/>
                  <a:pt x="3200400" y="0"/>
                </a:cubicBezTo>
              </a:path>
            </a:pathLst>
          </a:cu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07368" y="982452"/>
            <a:ext cx="11377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do you think it means for a function </a:t>
            </a:r>
          </a:p>
          <a:p>
            <a:pPr algn="ctr"/>
            <a:r>
              <a:rPr lang="en-GB" sz="4800" dirty="0"/>
              <a:t>to be an ‘decreasing function’?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583834" y="3573016"/>
                <a:ext cx="7056784" cy="1754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A decreasing function is one whose gradient is always 0 or below.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for all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4" y="3573016"/>
                <a:ext cx="7056784" cy="1754326"/>
              </a:xfrm>
              <a:prstGeom prst="rect">
                <a:avLst/>
              </a:prstGeom>
              <a:blipFill>
                <a:blip r:embed="rId2"/>
                <a:stretch>
                  <a:fillRect l="-2677" t="-5208" b="-121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9CA69E-500D-EC7A-51CE-82704EECFB03}"/>
              </a:ext>
            </a:extLst>
          </p:cNvPr>
          <p:cNvSpPr txBox="1"/>
          <p:nvPr/>
        </p:nvSpPr>
        <p:spPr>
          <a:xfrm>
            <a:off x="1991544" y="116632"/>
            <a:ext cx="8640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latin typeface="+mj-lt"/>
              </a:rPr>
              <a:t>Increasing and Decreasing Functions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415689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07368" y="87748"/>
            <a:ext cx="11506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function can also be increasing and decreasing in certain intervals.</a:t>
            </a:r>
          </a:p>
        </p:txBody>
      </p:sp>
      <p:sp>
        <p:nvSpPr>
          <p:cNvPr id="9" name="Freeform: Shape 8"/>
          <p:cNvSpPr/>
          <p:nvPr/>
        </p:nvSpPr>
        <p:spPr>
          <a:xfrm>
            <a:off x="2840108" y="920291"/>
            <a:ext cx="6038692" cy="2982271"/>
          </a:xfrm>
          <a:custGeom>
            <a:avLst/>
            <a:gdLst>
              <a:gd name="connsiteX0" fmla="*/ 0 w 3104707"/>
              <a:gd name="connsiteY0" fmla="*/ 2349796 h 2349796"/>
              <a:gd name="connsiteX1" fmla="*/ 1052623 w 3104707"/>
              <a:gd name="connsiteY1" fmla="*/ 754912 h 2349796"/>
              <a:gd name="connsiteX2" fmla="*/ 2030819 w 3104707"/>
              <a:gd name="connsiteY2" fmla="*/ 1860698 h 2349796"/>
              <a:gd name="connsiteX3" fmla="*/ 3104707 w 3104707"/>
              <a:gd name="connsiteY3" fmla="*/ 0 h 2349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707" h="2349796">
                <a:moveTo>
                  <a:pt x="0" y="2349796"/>
                </a:moveTo>
                <a:cubicBezTo>
                  <a:pt x="357076" y="1593112"/>
                  <a:pt x="714153" y="836428"/>
                  <a:pt x="1052623" y="754912"/>
                </a:cubicBezTo>
                <a:cubicBezTo>
                  <a:pt x="1391093" y="673396"/>
                  <a:pt x="1688805" y="1986517"/>
                  <a:pt x="2030819" y="1860698"/>
                </a:cubicBezTo>
                <a:cubicBezTo>
                  <a:pt x="2372833" y="1734879"/>
                  <a:pt x="2738770" y="867439"/>
                  <a:pt x="3104707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4936246" y="920291"/>
            <a:ext cx="4579" cy="3484483"/>
          </a:xfrm>
          <a:prstGeom prst="line">
            <a:avLst/>
          </a:prstGeom>
          <a:ln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6616923" y="920291"/>
            <a:ext cx="38881" cy="3475601"/>
          </a:xfrm>
          <a:prstGeom prst="line">
            <a:avLst/>
          </a:prstGeom>
          <a:ln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2791934" y="4361981"/>
            <a:ext cx="181602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5076302" y="4371821"/>
            <a:ext cx="1382884" cy="304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6756980" y="4404773"/>
            <a:ext cx="181602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699948" y="1381553"/>
                <a:ext cx="13410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2,3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948" y="1381553"/>
                <a:ext cx="134102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590594" y="3244042"/>
                <a:ext cx="14471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4,−1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594" y="3244042"/>
                <a:ext cx="144717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/>
          <p:cNvSpPr/>
          <p:nvPr/>
        </p:nvSpPr>
        <p:spPr>
          <a:xfrm>
            <a:off x="4845206" y="1793880"/>
            <a:ext cx="199395" cy="1417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6529929" y="3192439"/>
            <a:ext cx="190251" cy="1739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711624" y="4499171"/>
                <a:ext cx="19321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/>
                  <a:t>Increasing for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499171"/>
                <a:ext cx="1932109" cy="830997"/>
              </a:xfrm>
              <a:prstGeom prst="rect">
                <a:avLst/>
              </a:prstGeom>
              <a:blipFill>
                <a:blip r:embed="rId4"/>
                <a:stretch>
                  <a:fillRect l="-4416" t="-5882" r="-7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687703" y="4518813"/>
                <a:ext cx="21115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/>
                  <a:t>Decreasing for </a:t>
                </a:r>
                <a:br>
                  <a:rPr lang="en-GB" sz="2400" b="1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703" y="4518813"/>
                <a:ext cx="2111592" cy="830997"/>
              </a:xfrm>
              <a:prstGeom prst="rect">
                <a:avLst/>
              </a:prstGeom>
              <a:blipFill>
                <a:blip r:embed="rId5"/>
                <a:stretch>
                  <a:fillRect l="-2023" t="-5839" r="-52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6725965" y="4518812"/>
                <a:ext cx="19746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/>
                  <a:t>Increasing for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965" y="4518812"/>
                <a:ext cx="1974604" cy="830997"/>
              </a:xfrm>
              <a:prstGeom prst="rect">
                <a:avLst/>
              </a:prstGeom>
              <a:blipFill>
                <a:blip r:embed="rId6"/>
                <a:stretch>
                  <a:fillRect l="-2778" t="-5839" r="-6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-37656" y="5529522"/>
                <a:ext cx="11794220" cy="10772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You could also write “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is decreasing in the interval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[2,4]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”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represents all the real numbers between </a:t>
                </a:r>
                <a14:m>
                  <m:oMath xmlns:m="http://schemas.openxmlformats.org/officeDocument/2006/math"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inclusive.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656" y="5529522"/>
                <a:ext cx="11794220" cy="1077218"/>
              </a:xfrm>
              <a:prstGeom prst="rect">
                <a:avLst/>
              </a:prstGeom>
              <a:blipFill>
                <a:blip r:embed="rId7"/>
                <a:stretch>
                  <a:fillRect t="-6780" b="-180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44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 flipV="1">
            <a:off x="4274592" y="841028"/>
            <a:ext cx="0" cy="331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999656" y="3501008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7368" y="3322340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368" y="3322340"/>
                <a:ext cx="43328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79428" y="420165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428" y="420165"/>
                <a:ext cx="433288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21500" y="900984"/>
                <a:ext cx="17534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500" y="900984"/>
                <a:ext cx="175340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5809332" y="34377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64744" y="3537747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8200" y="4609118"/>
            <a:ext cx="1036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For what values of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is </a:t>
            </a:r>
            <a: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4800" dirty="0"/>
              <a:t>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 </a:t>
            </a:r>
            <a:r>
              <a:rPr lang="en-GB" sz="4800" b="1" dirty="0"/>
              <a:t>increasing</a:t>
            </a:r>
            <a:r>
              <a:rPr lang="en-GB" sz="4800" dirty="0"/>
              <a:t>?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4408" y="5475527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&gt; 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893612" y="1278083"/>
            <a:ext cx="1944216" cy="2778482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840823" y="1473586"/>
            <a:ext cx="1584176" cy="25922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64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 flipV="1">
            <a:off x="4346600" y="769020"/>
            <a:ext cx="0" cy="331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71664" y="3429000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29376" y="3250332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376" y="3250332"/>
                <a:ext cx="43328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51436" y="348157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436" y="348157"/>
                <a:ext cx="433288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424576" y="700640"/>
                <a:ext cx="1656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576" y="700640"/>
                <a:ext cx="165618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5881340" y="3365748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36752" y="3465739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6152" y="4607568"/>
            <a:ext cx="11377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For what values of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is </a:t>
            </a:r>
            <a: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4800" dirty="0"/>
              <a:t>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 </a:t>
            </a:r>
            <a:r>
              <a:rPr lang="en-GB" sz="4800" b="1" dirty="0"/>
              <a:t>decreasing</a:t>
            </a:r>
            <a:r>
              <a:rPr lang="en-GB" sz="4800" dirty="0"/>
              <a:t>?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1222" y="5456422"/>
            <a:ext cx="1729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&lt; 4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965620" y="1206075"/>
            <a:ext cx="1944216" cy="27784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912831" y="1401578"/>
            <a:ext cx="1584176" cy="2592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73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3698528" y="805956"/>
            <a:ext cx="0" cy="331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23592" y="3465936"/>
            <a:ext cx="62434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30121" y="3252695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0121" y="3252695"/>
                <a:ext cx="43328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3364" y="385093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364" y="385093"/>
                <a:ext cx="433288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2865885" y="1035674"/>
            <a:ext cx="5918199" cy="1999000"/>
          </a:xfrm>
          <a:custGeom>
            <a:avLst/>
            <a:gdLst>
              <a:gd name="connsiteX0" fmla="*/ 0 w 5219700"/>
              <a:gd name="connsiteY0" fmla="*/ 43453 h 3040653"/>
              <a:gd name="connsiteX1" fmla="*/ 1308100 w 5219700"/>
              <a:gd name="connsiteY1" fmla="*/ 1732553 h 3040653"/>
              <a:gd name="connsiteX2" fmla="*/ 2514600 w 5219700"/>
              <a:gd name="connsiteY2" fmla="*/ 907053 h 3040653"/>
              <a:gd name="connsiteX3" fmla="*/ 3302000 w 5219700"/>
              <a:gd name="connsiteY3" fmla="*/ 81553 h 3040653"/>
              <a:gd name="connsiteX4" fmla="*/ 5219700 w 5219700"/>
              <a:gd name="connsiteY4" fmla="*/ 3040653 h 3040653"/>
              <a:gd name="connsiteX0" fmla="*/ 0 w 5219700"/>
              <a:gd name="connsiteY0" fmla="*/ 28459 h 3025659"/>
              <a:gd name="connsiteX1" fmla="*/ 1308100 w 5219700"/>
              <a:gd name="connsiteY1" fmla="*/ 1717559 h 3025659"/>
              <a:gd name="connsiteX2" fmla="*/ 2514600 w 5219700"/>
              <a:gd name="connsiteY2" fmla="*/ 892059 h 3025659"/>
              <a:gd name="connsiteX3" fmla="*/ 3302000 w 5219700"/>
              <a:gd name="connsiteY3" fmla="*/ 66559 h 3025659"/>
              <a:gd name="connsiteX4" fmla="*/ 5219700 w 5219700"/>
              <a:gd name="connsiteY4" fmla="*/ 3025659 h 3025659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302000 w 5219700"/>
              <a:gd name="connsiteY3" fmla="*/ 38100 h 2997200"/>
              <a:gd name="connsiteX4" fmla="*/ 5219700 w 5219700"/>
              <a:gd name="connsiteY4" fmla="*/ 2997200 h 2997200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979729 w 5219700"/>
              <a:gd name="connsiteY3" fmla="*/ 25400 h 2997200"/>
              <a:gd name="connsiteX4" fmla="*/ 5219700 w 5219700"/>
              <a:gd name="connsiteY4" fmla="*/ 2997200 h 2997200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979729 w 5219700"/>
              <a:gd name="connsiteY3" fmla="*/ 25400 h 2997200"/>
              <a:gd name="connsiteX4" fmla="*/ 5219700 w 5219700"/>
              <a:gd name="connsiteY4" fmla="*/ 2997200 h 2997200"/>
              <a:gd name="connsiteX0" fmla="*/ 0 w 5228617"/>
              <a:gd name="connsiteY0" fmla="*/ 0 h 1930400"/>
              <a:gd name="connsiteX1" fmla="*/ 1308100 w 5228617"/>
              <a:gd name="connsiteY1" fmla="*/ 1689100 h 1930400"/>
              <a:gd name="connsiteX2" fmla="*/ 2514600 w 5228617"/>
              <a:gd name="connsiteY2" fmla="*/ 863600 h 1930400"/>
              <a:gd name="connsiteX3" fmla="*/ 3979729 w 5228617"/>
              <a:gd name="connsiteY3" fmla="*/ 25400 h 1930400"/>
              <a:gd name="connsiteX4" fmla="*/ 5228617 w 5228617"/>
              <a:gd name="connsiteY4" fmla="*/ 1930400 h 1930400"/>
              <a:gd name="connsiteX0" fmla="*/ 0 w 5228617"/>
              <a:gd name="connsiteY0" fmla="*/ 0 h 1930400"/>
              <a:gd name="connsiteX1" fmla="*/ 1308100 w 5228617"/>
              <a:gd name="connsiteY1" fmla="*/ 1689100 h 1930400"/>
              <a:gd name="connsiteX2" fmla="*/ 2514600 w 5228617"/>
              <a:gd name="connsiteY2" fmla="*/ 863600 h 1930400"/>
              <a:gd name="connsiteX3" fmla="*/ 3979729 w 5228617"/>
              <a:gd name="connsiteY3" fmla="*/ 25400 h 1930400"/>
              <a:gd name="connsiteX4" fmla="*/ 5228617 w 5228617"/>
              <a:gd name="connsiteY4" fmla="*/ 1930400 h 1930400"/>
              <a:gd name="connsiteX0" fmla="*/ 0 w 5540729"/>
              <a:gd name="connsiteY0" fmla="*/ 0 h 1997075"/>
              <a:gd name="connsiteX1" fmla="*/ 1308100 w 5540729"/>
              <a:gd name="connsiteY1" fmla="*/ 1689100 h 1997075"/>
              <a:gd name="connsiteX2" fmla="*/ 2514600 w 5540729"/>
              <a:gd name="connsiteY2" fmla="*/ 863600 h 1997075"/>
              <a:gd name="connsiteX3" fmla="*/ 3979729 w 5540729"/>
              <a:gd name="connsiteY3" fmla="*/ 25400 h 1997075"/>
              <a:gd name="connsiteX4" fmla="*/ 5540729 w 5540729"/>
              <a:gd name="connsiteY4" fmla="*/ 1997075 h 1997075"/>
              <a:gd name="connsiteX0" fmla="*/ 0 w 5540729"/>
              <a:gd name="connsiteY0" fmla="*/ 0 h 1999000"/>
              <a:gd name="connsiteX1" fmla="*/ 1308100 w 5540729"/>
              <a:gd name="connsiteY1" fmla="*/ 1689100 h 1999000"/>
              <a:gd name="connsiteX2" fmla="*/ 2514600 w 5540729"/>
              <a:gd name="connsiteY2" fmla="*/ 863600 h 1999000"/>
              <a:gd name="connsiteX3" fmla="*/ 3979729 w 5540729"/>
              <a:gd name="connsiteY3" fmla="*/ 25400 h 1999000"/>
              <a:gd name="connsiteX4" fmla="*/ 5540729 w 5540729"/>
              <a:gd name="connsiteY4" fmla="*/ 1997075 h 1999000"/>
              <a:gd name="connsiteX0" fmla="*/ 0 w 5540729"/>
              <a:gd name="connsiteY0" fmla="*/ 1602 h 2000602"/>
              <a:gd name="connsiteX1" fmla="*/ 1308100 w 5540729"/>
              <a:gd name="connsiteY1" fmla="*/ 1690702 h 2000602"/>
              <a:gd name="connsiteX2" fmla="*/ 1902397 w 5540729"/>
              <a:gd name="connsiteY2" fmla="*/ 1039825 h 2000602"/>
              <a:gd name="connsiteX3" fmla="*/ 2514600 w 5540729"/>
              <a:gd name="connsiteY3" fmla="*/ 865202 h 2000602"/>
              <a:gd name="connsiteX4" fmla="*/ 3979729 w 5540729"/>
              <a:gd name="connsiteY4" fmla="*/ 27002 h 2000602"/>
              <a:gd name="connsiteX5" fmla="*/ 5540729 w 5540729"/>
              <a:gd name="connsiteY5" fmla="*/ 1998677 h 2000602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0 h 1999000"/>
              <a:gd name="connsiteX1" fmla="*/ 1308100 w 5540729"/>
              <a:gd name="connsiteY1" fmla="*/ 1689100 h 1999000"/>
              <a:gd name="connsiteX2" fmla="*/ 1906857 w 5540729"/>
              <a:gd name="connsiteY2" fmla="*/ 1238248 h 1999000"/>
              <a:gd name="connsiteX3" fmla="*/ 2514600 w 5540729"/>
              <a:gd name="connsiteY3" fmla="*/ 863600 h 1999000"/>
              <a:gd name="connsiteX4" fmla="*/ 3979729 w 5540729"/>
              <a:gd name="connsiteY4" fmla="*/ 25400 h 1999000"/>
              <a:gd name="connsiteX5" fmla="*/ 5540729 w 5540729"/>
              <a:gd name="connsiteY5" fmla="*/ 1997075 h 19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0729" h="1999000">
                <a:moveTo>
                  <a:pt x="0" y="0"/>
                </a:moveTo>
                <a:cubicBezTo>
                  <a:pt x="444500" y="772583"/>
                  <a:pt x="990291" y="1482725"/>
                  <a:pt x="1308100" y="1689100"/>
                </a:cubicBezTo>
                <a:cubicBezTo>
                  <a:pt x="1625909" y="1895475"/>
                  <a:pt x="1826159" y="1475844"/>
                  <a:pt x="1906857" y="1238248"/>
                </a:cubicBezTo>
                <a:cubicBezTo>
                  <a:pt x="1996472" y="953027"/>
                  <a:pt x="2048735" y="880004"/>
                  <a:pt x="2514600" y="863600"/>
                </a:cubicBezTo>
                <a:cubicBezTo>
                  <a:pt x="2980465" y="847196"/>
                  <a:pt x="3475374" y="-163513"/>
                  <a:pt x="3979729" y="25400"/>
                </a:cubicBezTo>
                <a:cubicBezTo>
                  <a:pt x="4484084" y="214313"/>
                  <a:pt x="4450605" y="2066925"/>
                  <a:pt x="5540729" y="1997075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328248" y="2288423"/>
                <a:ext cx="1800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288423"/>
                <a:ext cx="18002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403812" y="5517232"/>
                <a:ext cx="338437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812" y="5517232"/>
                <a:ext cx="338437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7163" y="4348042"/>
                <a:ext cx="117176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For what values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800" dirty="0"/>
                  <a:t> is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b="1" dirty="0"/>
                  <a:t>decreasing</a:t>
                </a:r>
                <a:r>
                  <a:rPr lang="en-GB" sz="4800" dirty="0"/>
                  <a:t>?  </a:t>
                </a: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63" y="4348042"/>
                <a:ext cx="11717673" cy="830997"/>
              </a:xfrm>
              <a:prstGeom prst="rect">
                <a:avLst/>
              </a:prstGeom>
              <a:blipFill>
                <a:blip r:embed="rId6"/>
                <a:stretch>
                  <a:fillRect l="-416" t="-16058" r="-2653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97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3698528" y="805956"/>
            <a:ext cx="0" cy="331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423592" y="3465936"/>
            <a:ext cx="62434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30121" y="3252695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0121" y="3252695"/>
                <a:ext cx="43328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3364" y="385093"/>
                <a:ext cx="433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364" y="385093"/>
                <a:ext cx="433288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2865885" y="1035674"/>
            <a:ext cx="5918199" cy="1999000"/>
          </a:xfrm>
          <a:custGeom>
            <a:avLst/>
            <a:gdLst>
              <a:gd name="connsiteX0" fmla="*/ 0 w 5219700"/>
              <a:gd name="connsiteY0" fmla="*/ 43453 h 3040653"/>
              <a:gd name="connsiteX1" fmla="*/ 1308100 w 5219700"/>
              <a:gd name="connsiteY1" fmla="*/ 1732553 h 3040653"/>
              <a:gd name="connsiteX2" fmla="*/ 2514600 w 5219700"/>
              <a:gd name="connsiteY2" fmla="*/ 907053 h 3040653"/>
              <a:gd name="connsiteX3" fmla="*/ 3302000 w 5219700"/>
              <a:gd name="connsiteY3" fmla="*/ 81553 h 3040653"/>
              <a:gd name="connsiteX4" fmla="*/ 5219700 w 5219700"/>
              <a:gd name="connsiteY4" fmla="*/ 3040653 h 3040653"/>
              <a:gd name="connsiteX0" fmla="*/ 0 w 5219700"/>
              <a:gd name="connsiteY0" fmla="*/ 28459 h 3025659"/>
              <a:gd name="connsiteX1" fmla="*/ 1308100 w 5219700"/>
              <a:gd name="connsiteY1" fmla="*/ 1717559 h 3025659"/>
              <a:gd name="connsiteX2" fmla="*/ 2514600 w 5219700"/>
              <a:gd name="connsiteY2" fmla="*/ 892059 h 3025659"/>
              <a:gd name="connsiteX3" fmla="*/ 3302000 w 5219700"/>
              <a:gd name="connsiteY3" fmla="*/ 66559 h 3025659"/>
              <a:gd name="connsiteX4" fmla="*/ 5219700 w 5219700"/>
              <a:gd name="connsiteY4" fmla="*/ 3025659 h 3025659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302000 w 5219700"/>
              <a:gd name="connsiteY3" fmla="*/ 38100 h 2997200"/>
              <a:gd name="connsiteX4" fmla="*/ 5219700 w 5219700"/>
              <a:gd name="connsiteY4" fmla="*/ 2997200 h 2997200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979729 w 5219700"/>
              <a:gd name="connsiteY3" fmla="*/ 25400 h 2997200"/>
              <a:gd name="connsiteX4" fmla="*/ 5219700 w 5219700"/>
              <a:gd name="connsiteY4" fmla="*/ 2997200 h 2997200"/>
              <a:gd name="connsiteX0" fmla="*/ 0 w 5219700"/>
              <a:gd name="connsiteY0" fmla="*/ 0 h 2997200"/>
              <a:gd name="connsiteX1" fmla="*/ 1308100 w 5219700"/>
              <a:gd name="connsiteY1" fmla="*/ 1689100 h 2997200"/>
              <a:gd name="connsiteX2" fmla="*/ 2514600 w 5219700"/>
              <a:gd name="connsiteY2" fmla="*/ 863600 h 2997200"/>
              <a:gd name="connsiteX3" fmla="*/ 3979729 w 5219700"/>
              <a:gd name="connsiteY3" fmla="*/ 25400 h 2997200"/>
              <a:gd name="connsiteX4" fmla="*/ 5219700 w 5219700"/>
              <a:gd name="connsiteY4" fmla="*/ 2997200 h 2997200"/>
              <a:gd name="connsiteX0" fmla="*/ 0 w 5228617"/>
              <a:gd name="connsiteY0" fmla="*/ 0 h 1930400"/>
              <a:gd name="connsiteX1" fmla="*/ 1308100 w 5228617"/>
              <a:gd name="connsiteY1" fmla="*/ 1689100 h 1930400"/>
              <a:gd name="connsiteX2" fmla="*/ 2514600 w 5228617"/>
              <a:gd name="connsiteY2" fmla="*/ 863600 h 1930400"/>
              <a:gd name="connsiteX3" fmla="*/ 3979729 w 5228617"/>
              <a:gd name="connsiteY3" fmla="*/ 25400 h 1930400"/>
              <a:gd name="connsiteX4" fmla="*/ 5228617 w 5228617"/>
              <a:gd name="connsiteY4" fmla="*/ 1930400 h 1930400"/>
              <a:gd name="connsiteX0" fmla="*/ 0 w 5228617"/>
              <a:gd name="connsiteY0" fmla="*/ 0 h 1930400"/>
              <a:gd name="connsiteX1" fmla="*/ 1308100 w 5228617"/>
              <a:gd name="connsiteY1" fmla="*/ 1689100 h 1930400"/>
              <a:gd name="connsiteX2" fmla="*/ 2514600 w 5228617"/>
              <a:gd name="connsiteY2" fmla="*/ 863600 h 1930400"/>
              <a:gd name="connsiteX3" fmla="*/ 3979729 w 5228617"/>
              <a:gd name="connsiteY3" fmla="*/ 25400 h 1930400"/>
              <a:gd name="connsiteX4" fmla="*/ 5228617 w 5228617"/>
              <a:gd name="connsiteY4" fmla="*/ 1930400 h 1930400"/>
              <a:gd name="connsiteX0" fmla="*/ 0 w 5540729"/>
              <a:gd name="connsiteY0" fmla="*/ 0 h 1997075"/>
              <a:gd name="connsiteX1" fmla="*/ 1308100 w 5540729"/>
              <a:gd name="connsiteY1" fmla="*/ 1689100 h 1997075"/>
              <a:gd name="connsiteX2" fmla="*/ 2514600 w 5540729"/>
              <a:gd name="connsiteY2" fmla="*/ 863600 h 1997075"/>
              <a:gd name="connsiteX3" fmla="*/ 3979729 w 5540729"/>
              <a:gd name="connsiteY3" fmla="*/ 25400 h 1997075"/>
              <a:gd name="connsiteX4" fmla="*/ 5540729 w 5540729"/>
              <a:gd name="connsiteY4" fmla="*/ 1997075 h 1997075"/>
              <a:gd name="connsiteX0" fmla="*/ 0 w 5540729"/>
              <a:gd name="connsiteY0" fmla="*/ 0 h 1999000"/>
              <a:gd name="connsiteX1" fmla="*/ 1308100 w 5540729"/>
              <a:gd name="connsiteY1" fmla="*/ 1689100 h 1999000"/>
              <a:gd name="connsiteX2" fmla="*/ 2514600 w 5540729"/>
              <a:gd name="connsiteY2" fmla="*/ 863600 h 1999000"/>
              <a:gd name="connsiteX3" fmla="*/ 3979729 w 5540729"/>
              <a:gd name="connsiteY3" fmla="*/ 25400 h 1999000"/>
              <a:gd name="connsiteX4" fmla="*/ 5540729 w 5540729"/>
              <a:gd name="connsiteY4" fmla="*/ 1997075 h 1999000"/>
              <a:gd name="connsiteX0" fmla="*/ 0 w 5540729"/>
              <a:gd name="connsiteY0" fmla="*/ 1602 h 2000602"/>
              <a:gd name="connsiteX1" fmla="*/ 1308100 w 5540729"/>
              <a:gd name="connsiteY1" fmla="*/ 1690702 h 2000602"/>
              <a:gd name="connsiteX2" fmla="*/ 1902397 w 5540729"/>
              <a:gd name="connsiteY2" fmla="*/ 1039825 h 2000602"/>
              <a:gd name="connsiteX3" fmla="*/ 2514600 w 5540729"/>
              <a:gd name="connsiteY3" fmla="*/ 865202 h 2000602"/>
              <a:gd name="connsiteX4" fmla="*/ 3979729 w 5540729"/>
              <a:gd name="connsiteY4" fmla="*/ 27002 h 2000602"/>
              <a:gd name="connsiteX5" fmla="*/ 5540729 w 5540729"/>
              <a:gd name="connsiteY5" fmla="*/ 1998677 h 2000602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2499 h 2001499"/>
              <a:gd name="connsiteX1" fmla="*/ 1308100 w 5540729"/>
              <a:gd name="connsiteY1" fmla="*/ 1691599 h 2001499"/>
              <a:gd name="connsiteX2" fmla="*/ 1906857 w 5540729"/>
              <a:gd name="connsiteY2" fmla="*/ 1240747 h 2001499"/>
              <a:gd name="connsiteX3" fmla="*/ 2514600 w 5540729"/>
              <a:gd name="connsiteY3" fmla="*/ 866099 h 2001499"/>
              <a:gd name="connsiteX4" fmla="*/ 3979729 w 5540729"/>
              <a:gd name="connsiteY4" fmla="*/ 27899 h 2001499"/>
              <a:gd name="connsiteX5" fmla="*/ 5540729 w 5540729"/>
              <a:gd name="connsiteY5" fmla="*/ 1999574 h 2001499"/>
              <a:gd name="connsiteX0" fmla="*/ 0 w 5540729"/>
              <a:gd name="connsiteY0" fmla="*/ 0 h 1999000"/>
              <a:gd name="connsiteX1" fmla="*/ 1308100 w 5540729"/>
              <a:gd name="connsiteY1" fmla="*/ 1689100 h 1999000"/>
              <a:gd name="connsiteX2" fmla="*/ 1906857 w 5540729"/>
              <a:gd name="connsiteY2" fmla="*/ 1238248 h 1999000"/>
              <a:gd name="connsiteX3" fmla="*/ 2514600 w 5540729"/>
              <a:gd name="connsiteY3" fmla="*/ 863600 h 1999000"/>
              <a:gd name="connsiteX4" fmla="*/ 3979729 w 5540729"/>
              <a:gd name="connsiteY4" fmla="*/ 25400 h 1999000"/>
              <a:gd name="connsiteX5" fmla="*/ 5540729 w 5540729"/>
              <a:gd name="connsiteY5" fmla="*/ 1997075 h 19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0729" h="1999000">
                <a:moveTo>
                  <a:pt x="0" y="0"/>
                </a:moveTo>
                <a:cubicBezTo>
                  <a:pt x="444500" y="772583"/>
                  <a:pt x="990291" y="1482725"/>
                  <a:pt x="1308100" y="1689100"/>
                </a:cubicBezTo>
                <a:cubicBezTo>
                  <a:pt x="1625909" y="1895475"/>
                  <a:pt x="1826159" y="1475844"/>
                  <a:pt x="1906857" y="1238248"/>
                </a:cubicBezTo>
                <a:cubicBezTo>
                  <a:pt x="1996472" y="953027"/>
                  <a:pt x="2048735" y="880004"/>
                  <a:pt x="2514600" y="863600"/>
                </a:cubicBezTo>
                <a:cubicBezTo>
                  <a:pt x="2980465" y="847196"/>
                  <a:pt x="3475374" y="-163513"/>
                  <a:pt x="3979729" y="25400"/>
                </a:cubicBezTo>
                <a:cubicBezTo>
                  <a:pt x="4484084" y="214313"/>
                  <a:pt x="4450605" y="2066925"/>
                  <a:pt x="5540729" y="1997075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464550" y="2169752"/>
                <a:ext cx="1800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550" y="2169752"/>
                <a:ext cx="18002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4403812" y="5517232"/>
                <a:ext cx="338437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5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812" y="5517232"/>
                <a:ext cx="338437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237163" y="4348042"/>
                <a:ext cx="117176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For what values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800" dirty="0"/>
                  <a:t> is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b="1" dirty="0"/>
                  <a:t>decreasing</a:t>
                </a:r>
                <a:r>
                  <a:rPr lang="en-GB" sz="4800" dirty="0"/>
                  <a:t>?  </a:t>
                </a: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63" y="4348042"/>
                <a:ext cx="11717673" cy="830997"/>
              </a:xfrm>
              <a:prstGeom prst="rect">
                <a:avLst/>
              </a:prstGeom>
              <a:blipFill>
                <a:blip r:embed="rId6"/>
                <a:stretch>
                  <a:fillRect l="-416" t="-16058" r="-2653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50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3071664" y="220519"/>
                <a:ext cx="62999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6000" dirty="0"/>
                  <a:t> = 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aseline="30000" dirty="0"/>
                  <a:t>2</a:t>
                </a:r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000" dirty="0"/>
                  <a:t> 5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aseline="30000" dirty="0"/>
                  <a:t>2</a:t>
                </a:r>
                <a:r>
                  <a:rPr lang="en-GB" sz="6000" dirty="0"/>
                  <a:t> + 6  </a:t>
                </a: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20519"/>
                <a:ext cx="6299934" cy="1015663"/>
              </a:xfrm>
              <a:prstGeom prst="rect">
                <a:avLst/>
              </a:prstGeom>
              <a:blipFill>
                <a:blip r:embed="rId2"/>
                <a:stretch>
                  <a:fillRect t="-19760" r="-6680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408134" y="1150231"/>
            <a:ext cx="11233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For what values of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is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/>
              <a:t>(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) </a:t>
            </a:r>
            <a:r>
              <a:rPr lang="en-GB" sz="5400" b="1" dirty="0">
                <a:solidFill>
                  <a:srgbClr val="FF0000"/>
                </a:solidFill>
              </a:rPr>
              <a:t>decreasing</a:t>
            </a:r>
            <a:r>
              <a:rPr lang="en-GB" sz="5400" dirty="0"/>
              <a:t>?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F1B71A-0B83-F674-BBBF-061BAA3D76C6}"/>
                  </a:ext>
                </a:extLst>
              </p:cNvPr>
              <p:cNvSpPr txBox="1"/>
              <p:nvPr/>
            </p:nvSpPr>
            <p:spPr>
              <a:xfrm>
                <a:off x="770078" y="2219116"/>
                <a:ext cx="5281398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000" dirty="0"/>
                  <a:t> = (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 – 2)(</a:t>
                </a:r>
                <a:r>
                  <a:rPr lang="en-GB" sz="5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000" dirty="0"/>
                  <a:t> – 3)  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F1B71A-0B83-F674-BBBF-061BAA3D7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78" y="2219116"/>
                <a:ext cx="5281398" cy="861774"/>
              </a:xfrm>
              <a:prstGeom prst="rect">
                <a:avLst/>
              </a:prstGeom>
              <a:blipFill>
                <a:blip r:embed="rId3"/>
                <a:stretch>
                  <a:fillRect t="-19149" r="-9689" b="-397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1046632D-FAA5-912F-0AEB-B8699CE6B853}"/>
              </a:ext>
            </a:extLst>
          </p:cNvPr>
          <p:cNvGrpSpPr/>
          <p:nvPr/>
        </p:nvGrpSpPr>
        <p:grpSpPr>
          <a:xfrm>
            <a:off x="6528048" y="2212929"/>
            <a:ext cx="4518187" cy="4021617"/>
            <a:chOff x="623392" y="2176121"/>
            <a:chExt cx="4518187" cy="402161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04BDA1D-5EB8-96AB-4B2B-9A7738D80ACB}"/>
                </a:ext>
              </a:extLst>
            </p:cNvPr>
            <p:cNvGrpSpPr/>
            <p:nvPr/>
          </p:nvGrpSpPr>
          <p:grpSpPr>
            <a:xfrm>
              <a:off x="623392" y="2554564"/>
              <a:ext cx="4518187" cy="3643174"/>
              <a:chOff x="4540628" y="3797408"/>
              <a:chExt cx="1810227" cy="1815782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94652C95-A64B-46F7-A662-459CEB2B53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0628" y="5211166"/>
                <a:ext cx="163801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D79BE27D-E1C3-D5D7-527E-83F35EF461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35832" y="3797408"/>
                <a:ext cx="22783" cy="181578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TextBox 4">
                    <a:extLst>
                      <a:ext uri="{FF2B5EF4-FFF2-40B4-BE49-F238E27FC236}">
                        <a16:creationId xmlns:a16="http://schemas.microsoft.com/office/drawing/2014/main" id="{65120C1C-4E2A-42C9-4D49-999CEDD57244}"/>
                      </a:ext>
                    </a:extLst>
                  </p:cNvPr>
                  <p:cNvSpPr txBox="1"/>
                  <p:nvPr/>
                </p:nvSpPr>
                <p:spPr>
                  <a:xfrm>
                    <a:off x="6134831" y="5110888"/>
                    <a:ext cx="216024" cy="2005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5" name="TextBox 4">
                    <a:extLst>
                      <a:ext uri="{FF2B5EF4-FFF2-40B4-BE49-F238E27FC236}">
                        <a16:creationId xmlns:a16="http://schemas.microsoft.com/office/drawing/2014/main" id="{65120C1C-4E2A-42C9-4D49-999CEDD5724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34831" y="5110888"/>
                    <a:ext cx="216024" cy="20055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299FDCB9-0E5D-E4BB-EEF0-560FF97F1866}"/>
                  </a:ext>
                </a:extLst>
              </p:cNvPr>
              <p:cNvSpPr/>
              <p:nvPr/>
            </p:nvSpPr>
            <p:spPr>
              <a:xfrm>
                <a:off x="4652313" y="4036834"/>
                <a:ext cx="1590530" cy="1377298"/>
              </a:xfrm>
              <a:custGeom>
                <a:avLst/>
                <a:gdLst>
                  <a:gd name="connsiteX0" fmla="*/ 0 w 4686300"/>
                  <a:gd name="connsiteY0" fmla="*/ 88900 h 3763386"/>
                  <a:gd name="connsiteX1" fmla="*/ 660400 w 4686300"/>
                  <a:gd name="connsiteY1" fmla="*/ 2095500 h 3763386"/>
                  <a:gd name="connsiteX2" fmla="*/ 1612900 w 4686300"/>
                  <a:gd name="connsiteY2" fmla="*/ 3416300 h 3763386"/>
                  <a:gd name="connsiteX3" fmla="*/ 2501900 w 4686300"/>
                  <a:gd name="connsiteY3" fmla="*/ 3759200 h 3763386"/>
                  <a:gd name="connsiteX4" fmla="*/ 3225800 w 4686300"/>
                  <a:gd name="connsiteY4" fmla="*/ 3543300 h 3763386"/>
                  <a:gd name="connsiteX5" fmla="*/ 3886200 w 4686300"/>
                  <a:gd name="connsiteY5" fmla="*/ 2679700 h 3763386"/>
                  <a:gd name="connsiteX6" fmla="*/ 4432300 w 4686300"/>
                  <a:gd name="connsiteY6" fmla="*/ 1346200 h 3763386"/>
                  <a:gd name="connsiteX7" fmla="*/ 4686300 w 4686300"/>
                  <a:gd name="connsiteY7" fmla="*/ 0 h 3763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86300" h="3763386">
                    <a:moveTo>
                      <a:pt x="0" y="88900"/>
                    </a:moveTo>
                    <a:cubicBezTo>
                      <a:pt x="195791" y="814916"/>
                      <a:pt x="391583" y="1540933"/>
                      <a:pt x="660400" y="2095500"/>
                    </a:cubicBezTo>
                    <a:cubicBezTo>
                      <a:pt x="929217" y="2650067"/>
                      <a:pt x="1305983" y="3139017"/>
                      <a:pt x="1612900" y="3416300"/>
                    </a:cubicBezTo>
                    <a:cubicBezTo>
                      <a:pt x="1919817" y="3693583"/>
                      <a:pt x="2233083" y="3738033"/>
                      <a:pt x="2501900" y="3759200"/>
                    </a:cubicBezTo>
                    <a:cubicBezTo>
                      <a:pt x="2770717" y="3780367"/>
                      <a:pt x="2995083" y="3723217"/>
                      <a:pt x="3225800" y="3543300"/>
                    </a:cubicBezTo>
                    <a:cubicBezTo>
                      <a:pt x="3456517" y="3363383"/>
                      <a:pt x="3685117" y="3045883"/>
                      <a:pt x="3886200" y="2679700"/>
                    </a:cubicBezTo>
                    <a:cubicBezTo>
                      <a:pt x="4087283" y="2313517"/>
                      <a:pt x="4298950" y="1792817"/>
                      <a:pt x="4432300" y="1346200"/>
                    </a:cubicBezTo>
                    <a:cubicBezTo>
                      <a:pt x="4565650" y="899583"/>
                      <a:pt x="4625975" y="449791"/>
                      <a:pt x="468630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11D381-A3F2-A73D-8EF8-9A3AC4D42DF8}"/>
                  </a:ext>
                </a:extLst>
              </p:cNvPr>
              <p:cNvSpPr txBox="1"/>
              <p:nvPr/>
            </p:nvSpPr>
            <p:spPr>
              <a:xfrm>
                <a:off x="5833394" y="5211166"/>
                <a:ext cx="154056" cy="230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3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049A1D-1BD2-FA8E-8FF3-267BD0CEF6F6}"/>
                  </a:ext>
                </a:extLst>
              </p:cNvPr>
              <p:cNvSpPr txBox="1"/>
              <p:nvPr/>
            </p:nvSpPr>
            <p:spPr>
              <a:xfrm>
                <a:off x="5012480" y="5193942"/>
                <a:ext cx="153266" cy="230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F31EEE8-EF76-D191-DC52-109338AE553E}"/>
                  </a:ext>
                </a:extLst>
              </p:cNvPr>
              <p:cNvSpPr/>
              <p:nvPr/>
            </p:nvSpPr>
            <p:spPr>
              <a:xfrm>
                <a:off x="5448173" y="5353365"/>
                <a:ext cx="121394" cy="1229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7DAE394-AE22-DF47-A432-10DF4B52305C}"/>
                    </a:ext>
                  </a:extLst>
                </p:cNvPr>
                <p:cNvSpPr txBox="1"/>
                <p:nvPr/>
              </p:nvSpPr>
              <p:spPr>
                <a:xfrm>
                  <a:off x="1184314" y="2176121"/>
                  <a:ext cx="4471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7DAE394-AE22-DF47-A432-10DF4B5230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4314" y="2176121"/>
                  <a:ext cx="44719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0E4C25-8D10-B9CB-E33B-CB22B0BC8140}"/>
                  </a:ext>
                </a:extLst>
              </p:cNvPr>
              <p:cNvSpPr txBox="1"/>
              <p:nvPr/>
            </p:nvSpPr>
            <p:spPr>
              <a:xfrm>
                <a:off x="1445665" y="4782348"/>
                <a:ext cx="326563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0E4C25-8D10-B9CB-E33B-CB22B0BC8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665" y="4782348"/>
                <a:ext cx="3265638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21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ject_x0020_Code xmlns="42d2c06c-d1ae-45ff-90cc-10309efb474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2787202FD4E3449C2ED021DAE7EC15" ma:contentTypeVersion="11" ma:contentTypeDescription="Create a new document." ma:contentTypeScope="" ma:versionID="b3f47a9a8bae2326e76eeec0bb01ec34">
  <xsd:schema xmlns:xsd="http://www.w3.org/2001/XMLSchema" xmlns:xs="http://www.w3.org/2001/XMLSchema" xmlns:p="http://schemas.microsoft.com/office/2006/metadata/properties" xmlns:ns1="http://schemas.microsoft.com/sharepoint/v3" xmlns:ns2="42d2c06c-d1ae-45ff-90cc-10309efb4741" xmlns:ns3="e2f962f8-e444-4aec-b14c-0555350a0ce2" xmlns:ns4="ea103324-a5a3-4423-8f52-6594f206eaac" targetNamespace="http://schemas.microsoft.com/office/2006/metadata/properties" ma:root="true" ma:fieldsID="5f7d3e76a2f7794d57702993515b412b" ns1:_="" ns2:_="" ns3:_="" ns4:_="">
    <xsd:import namespace="http://schemas.microsoft.com/sharepoint/v3"/>
    <xsd:import namespace="42d2c06c-d1ae-45ff-90cc-10309efb4741"/>
    <xsd:import namespace="e2f962f8-e444-4aec-b14c-0555350a0ce2"/>
    <xsd:import namespace="ea103324-a5a3-4423-8f52-6594f206eaa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ubject_x0020_Cod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2c06c-d1ae-45ff-90cc-10309efb4741" elementFormDefault="qualified">
    <xsd:import namespace="http://schemas.microsoft.com/office/2006/documentManagement/types"/>
    <xsd:import namespace="http://schemas.microsoft.com/office/infopath/2007/PartnerControls"/>
    <xsd:element name="Subject_x0020_Code" ma:index="10" nillable="true" ma:displayName="Subject Code" ma:default="MA" ma:hidden="true" ma:internalName="Subject_x0020_Code" ma:readOnly="false">
      <xsd:simpleType>
        <xsd:restriction base="dms:Text">
          <xsd:maxLength value="4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962f8-e444-4aec-b14c-0555350a0c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03324-a5a3-4423-8f52-6594f206e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FA7DDF-E2A7-4E95-B3C1-4524331857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BBE58F-585C-4623-8B4A-F3739CF623A6}">
  <ds:schemaRefs>
    <ds:schemaRef ds:uri="http://www.w3.org/XML/1998/namespace"/>
    <ds:schemaRef ds:uri="http://schemas.microsoft.com/office/2006/documentManagement/types"/>
    <ds:schemaRef ds:uri="http://schemas.microsoft.com/sharepoint/v3"/>
    <ds:schemaRef ds:uri="42d2c06c-d1ae-45ff-90cc-10309efb4741"/>
    <ds:schemaRef ds:uri="e2f962f8-e444-4aec-b14c-0555350a0ce2"/>
    <ds:schemaRef ds:uri="http://purl.org/dc/terms/"/>
    <ds:schemaRef ds:uri="http://purl.org/dc/elements/1.1/"/>
    <ds:schemaRef ds:uri="ea103324-a5a3-4423-8f52-6594f206eaa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7427317-ADB3-4DCD-91DA-F763FAB3E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2d2c06c-d1ae-45ff-90cc-10309efb4741"/>
    <ds:schemaRef ds:uri="e2f962f8-e444-4aec-b14c-0555350a0ce2"/>
    <ds:schemaRef ds:uri="ea103324-a5a3-4423-8f52-6594f206e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37255</TotalTime>
  <Words>795</Words>
  <Application>Microsoft Office PowerPoint</Application>
  <PresentationFormat>Widescreen</PresentationFormat>
  <Paragraphs>127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1361</cp:revision>
  <dcterms:created xsi:type="dcterms:W3CDTF">2013-02-28T07:36:55Z</dcterms:created>
  <dcterms:modified xsi:type="dcterms:W3CDTF">2023-06-20T13:16:57Z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0x0101003E2787202FD4E3449C2ED021DAE7EC15</vt:lpwstr>
  </property>
  <property fmtid="{D5CDD505-2E9C-101B-9397-08002B2CF9AE}" pid="3" name="Order">
    <vt:r8>100</vt:r8>
  </property>
</Properties>
</file>