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2" r:id="rId3"/>
    <p:sldId id="268" r:id="rId4"/>
    <p:sldId id="270" r:id="rId5"/>
    <p:sldId id="271" r:id="rId6"/>
    <p:sldId id="272" r:id="rId7"/>
    <p:sldId id="269" r:id="rId8"/>
    <p:sldId id="267" r:id="rId9"/>
    <p:sldId id="273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D9F961-123C-4627-B466-2CD2F96CF9E8}" v="765" dt="2024-09-24T08:19:40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48D9F961-123C-4627-B466-2CD2F96CF9E8}"/>
    <pc:docChg chg="undo custSel addSld delSld modSld sldOrd">
      <pc:chgData name="Stewart Gale" userId="3647ddd2-6040-41ae-a96d-232c23482af8" providerId="ADAL" clId="{48D9F961-123C-4627-B466-2CD2F96CF9E8}" dt="2024-09-24T08:20:56.831" v="1402" actId="1076"/>
      <pc:docMkLst>
        <pc:docMk/>
      </pc:docMkLst>
      <pc:sldChg chg="addSp delSp modSp del mod">
        <pc:chgData name="Stewart Gale" userId="3647ddd2-6040-41ae-a96d-232c23482af8" providerId="ADAL" clId="{48D9F961-123C-4627-B466-2CD2F96CF9E8}" dt="2022-11-04T05:06:46.075" v="61" actId="47"/>
        <pc:sldMkLst>
          <pc:docMk/>
          <pc:sldMk cId="1351443611" sldId="256"/>
        </pc:sldMkLst>
        <pc:spChg chg="add del mod">
          <ac:chgData name="Stewart Gale" userId="3647ddd2-6040-41ae-a96d-232c23482af8" providerId="ADAL" clId="{48D9F961-123C-4627-B466-2CD2F96CF9E8}" dt="2022-11-04T04:15:25.781" v="19" actId="478"/>
          <ac:spMkLst>
            <pc:docMk/>
            <pc:sldMk cId="1351443611" sldId="256"/>
            <ac:spMk id="2" creationId="{60AB2EB8-AA9B-EEFF-561F-07D5CC55767E}"/>
          </ac:spMkLst>
        </pc:spChg>
        <pc:spChg chg="add del mod">
          <ac:chgData name="Stewart Gale" userId="3647ddd2-6040-41ae-a96d-232c23482af8" providerId="ADAL" clId="{48D9F961-123C-4627-B466-2CD2F96CF9E8}" dt="2022-11-04T04:15:25.781" v="19" actId="478"/>
          <ac:spMkLst>
            <pc:docMk/>
            <pc:sldMk cId="1351443611" sldId="256"/>
            <ac:spMk id="3" creationId="{315DED4F-5DF5-F276-65E8-9E6541FB9572}"/>
          </ac:spMkLst>
        </pc:spChg>
        <pc:picChg chg="del mod modCrop">
          <ac:chgData name="Stewart Gale" userId="3647ddd2-6040-41ae-a96d-232c23482af8" providerId="ADAL" clId="{48D9F961-123C-4627-B466-2CD2F96CF9E8}" dt="2022-11-04T04:14:04.715" v="2" actId="21"/>
          <ac:picMkLst>
            <pc:docMk/>
            <pc:sldMk cId="1351443611" sldId="256"/>
            <ac:picMk id="4" creationId="{00000000-0000-0000-0000-000000000000}"/>
          </ac:picMkLst>
        </pc:picChg>
        <pc:picChg chg="del mod modCrop">
          <ac:chgData name="Stewart Gale" userId="3647ddd2-6040-41ae-a96d-232c23482af8" providerId="ADAL" clId="{48D9F961-123C-4627-B466-2CD2F96CF9E8}" dt="2022-11-04T04:15:25.781" v="19" actId="478"/>
          <ac:picMkLst>
            <pc:docMk/>
            <pc:sldMk cId="1351443611" sldId="256"/>
            <ac:picMk id="5" creationId="{00000000-0000-0000-0000-000000000000}"/>
          </ac:picMkLst>
        </pc:picChg>
        <pc:picChg chg="del mod">
          <ac:chgData name="Stewart Gale" userId="3647ddd2-6040-41ae-a96d-232c23482af8" providerId="ADAL" clId="{48D9F961-123C-4627-B466-2CD2F96CF9E8}" dt="2022-11-04T04:17:19.401" v="27" actId="478"/>
          <ac:picMkLst>
            <pc:docMk/>
            <pc:sldMk cId="1351443611" sldId="256"/>
            <ac:picMk id="6" creationId="{00000000-0000-0000-0000-000000000000}"/>
          </ac:picMkLst>
        </pc:picChg>
        <pc:picChg chg="del mod">
          <ac:chgData name="Stewart Gale" userId="3647ddd2-6040-41ae-a96d-232c23482af8" providerId="ADAL" clId="{48D9F961-123C-4627-B466-2CD2F96CF9E8}" dt="2022-11-04T04:17:19.401" v="27" actId="478"/>
          <ac:picMkLst>
            <pc:docMk/>
            <pc:sldMk cId="1351443611" sldId="256"/>
            <ac:picMk id="7" creationId="{00000000-0000-0000-0000-000000000000}"/>
          </ac:picMkLst>
        </pc:picChg>
        <pc:picChg chg="del">
          <ac:chgData name="Stewart Gale" userId="3647ddd2-6040-41ae-a96d-232c23482af8" providerId="ADAL" clId="{48D9F961-123C-4627-B466-2CD2F96CF9E8}" dt="2022-11-04T04:17:19.401" v="27" actId="478"/>
          <ac:picMkLst>
            <pc:docMk/>
            <pc:sldMk cId="1351443611" sldId="256"/>
            <ac:picMk id="8" creationId="{00000000-0000-0000-0000-000000000000}"/>
          </ac:picMkLst>
        </pc:picChg>
        <pc:picChg chg="add del mod modCrop">
          <ac:chgData name="Stewart Gale" userId="3647ddd2-6040-41ae-a96d-232c23482af8" providerId="ADAL" clId="{48D9F961-123C-4627-B466-2CD2F96CF9E8}" dt="2022-11-04T04:15:35.476" v="24" actId="21"/>
          <ac:picMkLst>
            <pc:docMk/>
            <pc:sldMk cId="1351443611" sldId="256"/>
            <ac:picMk id="9" creationId="{06563700-6F4E-1D1A-DFB9-B39C04B7A951}"/>
          </ac:picMkLst>
        </pc:picChg>
        <pc:picChg chg="add mod">
          <ac:chgData name="Stewart Gale" userId="3647ddd2-6040-41ae-a96d-232c23482af8" providerId="ADAL" clId="{48D9F961-123C-4627-B466-2CD2F96CF9E8}" dt="2022-11-04T04:17:26.948" v="30" actId="1076"/>
          <ac:picMkLst>
            <pc:docMk/>
            <pc:sldMk cId="1351443611" sldId="256"/>
            <ac:picMk id="10" creationId="{0D1797AC-38B6-10E8-4401-8800EFEDACCB}"/>
          </ac:picMkLst>
        </pc:picChg>
        <pc:picChg chg="add mod modCrop">
          <ac:chgData name="Stewart Gale" userId="3647ddd2-6040-41ae-a96d-232c23482af8" providerId="ADAL" clId="{48D9F961-123C-4627-B466-2CD2F96CF9E8}" dt="2022-11-04T04:17:41.379" v="34" actId="1076"/>
          <ac:picMkLst>
            <pc:docMk/>
            <pc:sldMk cId="1351443611" sldId="256"/>
            <ac:picMk id="11" creationId="{B05F4DD8-C375-04C4-1376-55E6A677F501}"/>
          </ac:picMkLst>
        </pc:picChg>
        <pc:picChg chg="add mod modCrop">
          <ac:chgData name="Stewart Gale" userId="3647ddd2-6040-41ae-a96d-232c23482af8" providerId="ADAL" clId="{48D9F961-123C-4627-B466-2CD2F96CF9E8}" dt="2022-11-04T04:17:54.839" v="39" actId="1076"/>
          <ac:picMkLst>
            <pc:docMk/>
            <pc:sldMk cId="1351443611" sldId="256"/>
            <ac:picMk id="12" creationId="{FD0CB38E-FC50-EA01-0316-662C9C7282AD}"/>
          </ac:picMkLst>
        </pc:picChg>
        <pc:picChg chg="add mod modCrop">
          <ac:chgData name="Stewart Gale" userId="3647ddd2-6040-41ae-a96d-232c23482af8" providerId="ADAL" clId="{48D9F961-123C-4627-B466-2CD2F96CF9E8}" dt="2022-11-04T04:18:10.680" v="45" actId="1076"/>
          <ac:picMkLst>
            <pc:docMk/>
            <pc:sldMk cId="1351443611" sldId="256"/>
            <ac:picMk id="13" creationId="{A6E0A548-0B0D-34DF-EDB6-3FACE515923B}"/>
          </ac:picMkLst>
        </pc:picChg>
        <pc:picChg chg="add del">
          <ac:chgData name="Stewart Gale" userId="3647ddd2-6040-41ae-a96d-232c23482af8" providerId="ADAL" clId="{48D9F961-123C-4627-B466-2CD2F96CF9E8}" dt="2022-11-04T04:18:18.457" v="47" actId="21"/>
          <ac:picMkLst>
            <pc:docMk/>
            <pc:sldMk cId="1351443611" sldId="256"/>
            <ac:picMk id="14" creationId="{03E05E3A-56D3-72E7-8ACA-BE0A6F4C766A}"/>
          </ac:picMkLst>
        </pc:picChg>
      </pc:sldChg>
      <pc:sldChg chg="addSp delSp modSp del mod">
        <pc:chgData name="Stewart Gale" userId="3647ddd2-6040-41ae-a96d-232c23482af8" providerId="ADAL" clId="{48D9F961-123C-4627-B466-2CD2F96CF9E8}" dt="2022-11-04T05:06:46.629" v="62" actId="47"/>
        <pc:sldMkLst>
          <pc:docMk/>
          <pc:sldMk cId="3967205230" sldId="257"/>
        </pc:sldMkLst>
        <pc:spChg chg="add del mod">
          <ac:chgData name="Stewart Gale" userId="3647ddd2-6040-41ae-a96d-232c23482af8" providerId="ADAL" clId="{48D9F961-123C-4627-B466-2CD2F96CF9E8}" dt="2022-11-04T04:31:40.820" v="58" actId="478"/>
          <ac:spMkLst>
            <pc:docMk/>
            <pc:sldMk cId="3967205230" sldId="257"/>
            <ac:spMk id="6" creationId="{F4145C90-20F9-D3E9-96EB-94C68AAF705A}"/>
          </ac:spMkLst>
        </pc:spChg>
        <pc:picChg chg="add del mod modCrop">
          <ac:chgData name="Stewart Gale" userId="3647ddd2-6040-41ae-a96d-232c23482af8" providerId="ADAL" clId="{48D9F961-123C-4627-B466-2CD2F96CF9E8}" dt="2022-11-04T04:31:17.031" v="52" actId="478"/>
          <ac:picMkLst>
            <pc:docMk/>
            <pc:sldMk cId="3967205230" sldId="257"/>
            <ac:picMk id="2" creationId="{80D541AC-9F70-F95A-003B-915DCB8E9F1A}"/>
          </ac:picMkLst>
        </pc:picChg>
        <pc:picChg chg="add del mod">
          <ac:chgData name="Stewart Gale" userId="3647ddd2-6040-41ae-a96d-232c23482af8" providerId="ADAL" clId="{48D9F961-123C-4627-B466-2CD2F96CF9E8}" dt="2022-11-04T04:31:40.820" v="58" actId="478"/>
          <ac:picMkLst>
            <pc:docMk/>
            <pc:sldMk cId="3967205230" sldId="257"/>
            <ac:picMk id="3" creationId="{80D541AC-9F70-F95A-003B-915DCB8E9F1A}"/>
          </ac:picMkLst>
        </pc:picChg>
        <pc:picChg chg="del">
          <ac:chgData name="Stewart Gale" userId="3647ddd2-6040-41ae-a96d-232c23482af8" providerId="ADAL" clId="{48D9F961-123C-4627-B466-2CD2F96CF9E8}" dt="2022-11-04T04:17:24.055" v="28" actId="21"/>
          <ac:picMkLst>
            <pc:docMk/>
            <pc:sldMk cId="3967205230" sldId="257"/>
            <ac:picMk id="4" creationId="{00000000-0000-0000-0000-000000000000}"/>
          </ac:picMkLst>
        </pc:picChg>
        <pc:picChg chg="mod">
          <ac:chgData name="Stewart Gale" userId="3647ddd2-6040-41ae-a96d-232c23482af8" providerId="ADAL" clId="{48D9F961-123C-4627-B466-2CD2F96CF9E8}" dt="2022-11-04T04:30:04.442" v="48" actId="1076"/>
          <ac:picMkLst>
            <pc:docMk/>
            <pc:sldMk cId="3967205230" sldId="257"/>
            <ac:picMk id="5" creationId="{00000000-0000-0000-0000-000000000000}"/>
          </ac:picMkLst>
        </pc:picChg>
        <pc:picChg chg="add del">
          <ac:chgData name="Stewart Gale" userId="3647ddd2-6040-41ae-a96d-232c23482af8" providerId="ADAL" clId="{48D9F961-123C-4627-B466-2CD2F96CF9E8}" dt="2022-11-04T04:31:44.286" v="60" actId="21"/>
          <ac:picMkLst>
            <pc:docMk/>
            <pc:sldMk cId="3967205230" sldId="257"/>
            <ac:picMk id="7" creationId="{26B643DC-F997-D297-B32F-80EF5821D111}"/>
          </ac:picMkLst>
        </pc:picChg>
      </pc:sldChg>
      <pc:sldChg chg="del">
        <pc:chgData name="Stewart Gale" userId="3647ddd2-6040-41ae-a96d-232c23482af8" providerId="ADAL" clId="{48D9F961-123C-4627-B466-2CD2F96CF9E8}" dt="2022-11-04T05:06:47.291" v="63" actId="47"/>
        <pc:sldMkLst>
          <pc:docMk/>
          <pc:sldMk cId="865905642" sldId="258"/>
        </pc:sldMkLst>
      </pc:sldChg>
      <pc:sldChg chg="del">
        <pc:chgData name="Stewart Gale" userId="3647ddd2-6040-41ae-a96d-232c23482af8" providerId="ADAL" clId="{48D9F961-123C-4627-B466-2CD2F96CF9E8}" dt="2022-11-04T05:16:06.214" v="436" actId="47"/>
        <pc:sldMkLst>
          <pc:docMk/>
          <pc:sldMk cId="2646309451" sldId="259"/>
        </pc:sldMkLst>
      </pc:sldChg>
      <pc:sldChg chg="del">
        <pc:chgData name="Stewart Gale" userId="3647ddd2-6040-41ae-a96d-232c23482af8" providerId="ADAL" clId="{48D9F961-123C-4627-B466-2CD2F96CF9E8}" dt="2022-11-04T05:16:04.235" v="434" actId="47"/>
        <pc:sldMkLst>
          <pc:docMk/>
          <pc:sldMk cId="1372514870" sldId="260"/>
        </pc:sldMkLst>
      </pc:sldChg>
      <pc:sldChg chg="addSp delSp modSp del mod modAnim">
        <pc:chgData name="Stewart Gale" userId="3647ddd2-6040-41ae-a96d-232c23482af8" providerId="ADAL" clId="{48D9F961-123C-4627-B466-2CD2F96CF9E8}" dt="2024-09-24T08:08:46.349" v="1321" actId="47"/>
        <pc:sldMkLst>
          <pc:docMk/>
          <pc:sldMk cId="3290210553" sldId="261"/>
        </pc:sldMkLst>
        <pc:spChg chg="add mod">
          <ac:chgData name="Stewart Gale" userId="3647ddd2-6040-41ae-a96d-232c23482af8" providerId="ADAL" clId="{48D9F961-123C-4627-B466-2CD2F96CF9E8}" dt="2022-11-04T05:43:02.737" v="1124" actId="1076"/>
          <ac:spMkLst>
            <pc:docMk/>
            <pc:sldMk cId="3290210553" sldId="261"/>
            <ac:spMk id="2" creationId="{D5178728-AAF3-DE56-956D-08DBD4FE9359}"/>
          </ac:spMkLst>
        </pc:spChg>
        <pc:spChg chg="del mod">
          <ac:chgData name="Stewart Gale" userId="3647ddd2-6040-41ae-a96d-232c23482af8" providerId="ADAL" clId="{48D9F961-123C-4627-B466-2CD2F96CF9E8}" dt="2022-11-04T05:13:23.653" v="337" actId="478"/>
          <ac:spMkLst>
            <pc:docMk/>
            <pc:sldMk cId="3290210553" sldId="261"/>
            <ac:spMk id="3" creationId="{00000000-0000-0000-0000-000000000000}"/>
          </ac:spMkLst>
        </pc:spChg>
        <pc:spChg chg="add mod">
          <ac:chgData name="Stewart Gale" userId="3647ddd2-6040-41ae-a96d-232c23482af8" providerId="ADAL" clId="{48D9F961-123C-4627-B466-2CD2F96CF9E8}" dt="2022-11-04T05:43:04.920" v="1125" actId="14100"/>
          <ac:spMkLst>
            <pc:docMk/>
            <pc:sldMk cId="3290210553" sldId="261"/>
            <ac:spMk id="3" creationId="{7FE868C2-7920-5539-5FBC-B27DA61259B8}"/>
          </ac:spMkLst>
        </pc:spChg>
        <pc:spChg chg="add mod">
          <ac:chgData name="Stewart Gale" userId="3647ddd2-6040-41ae-a96d-232c23482af8" providerId="ADAL" clId="{48D9F961-123C-4627-B466-2CD2F96CF9E8}" dt="2022-11-04T05:42:53.775" v="1118" actId="1076"/>
          <ac:spMkLst>
            <pc:docMk/>
            <pc:sldMk cId="3290210553" sldId="261"/>
            <ac:spMk id="4" creationId="{0AFC83A7-FA83-E9CD-1D9A-8D4169A77DE7}"/>
          </ac:spMkLst>
        </pc:spChg>
        <pc:spChg chg="del mod">
          <ac:chgData name="Stewart Gale" userId="3647ddd2-6040-41ae-a96d-232c23482af8" providerId="ADAL" clId="{48D9F961-123C-4627-B466-2CD2F96CF9E8}" dt="2022-11-04T05:13:23.653" v="337" actId="478"/>
          <ac:spMkLst>
            <pc:docMk/>
            <pc:sldMk cId="3290210553" sldId="261"/>
            <ac:spMk id="5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09:30.409" v="121" actId="478"/>
          <ac:spMkLst>
            <pc:docMk/>
            <pc:sldMk cId="3290210553" sldId="261"/>
            <ac:spMk id="6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09:30.409" v="121" actId="478"/>
          <ac:spMkLst>
            <pc:docMk/>
            <pc:sldMk cId="3290210553" sldId="261"/>
            <ac:spMk id="7" creationId="{00000000-0000-0000-0000-000000000000}"/>
          </ac:spMkLst>
        </pc:spChg>
        <pc:spChg chg="add mod">
          <ac:chgData name="Stewart Gale" userId="3647ddd2-6040-41ae-a96d-232c23482af8" providerId="ADAL" clId="{48D9F961-123C-4627-B466-2CD2F96CF9E8}" dt="2022-11-04T05:13:21.943" v="336" actId="404"/>
          <ac:spMkLst>
            <pc:docMk/>
            <pc:sldMk cId="3290210553" sldId="261"/>
            <ac:spMk id="8" creationId="{D09B49C7-17C9-96DB-DB66-387CFBFFB0DD}"/>
          </ac:spMkLst>
        </pc:spChg>
        <pc:spChg chg="add del mod">
          <ac:chgData name="Stewart Gale" userId="3647ddd2-6040-41ae-a96d-232c23482af8" providerId="ADAL" clId="{48D9F961-123C-4627-B466-2CD2F96CF9E8}" dt="2022-11-04T05:10:20.320" v="141" actId="478"/>
          <ac:spMkLst>
            <pc:docMk/>
            <pc:sldMk cId="3290210553" sldId="261"/>
            <ac:spMk id="9" creationId="{4171E4F7-C0AA-44A3-DC5E-BE98606C2302}"/>
          </ac:spMkLst>
        </pc:spChg>
        <pc:spChg chg="add del">
          <ac:chgData name="Stewart Gale" userId="3647ddd2-6040-41ae-a96d-232c23482af8" providerId="ADAL" clId="{48D9F961-123C-4627-B466-2CD2F96CF9E8}" dt="2022-11-04T05:13:45.240" v="342" actId="22"/>
          <ac:spMkLst>
            <pc:docMk/>
            <pc:sldMk cId="3290210553" sldId="261"/>
            <ac:spMk id="11" creationId="{A9203989-9160-B8A1-DF74-E0A9BE2DE45A}"/>
          </ac:spMkLst>
        </pc:spChg>
        <pc:picChg chg="del">
          <ac:chgData name="Stewart Gale" userId="3647ddd2-6040-41ae-a96d-232c23482af8" providerId="ADAL" clId="{48D9F961-123C-4627-B466-2CD2F96CF9E8}" dt="2022-11-04T05:09:32.389" v="122" actId="478"/>
          <ac:picMkLst>
            <pc:docMk/>
            <pc:sldMk cId="3290210553" sldId="261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48D9F961-123C-4627-B466-2CD2F96CF9E8}" dt="2022-11-04T05:20:53.315" v="469" actId="1076"/>
        <pc:sldMkLst>
          <pc:docMk/>
          <pc:sldMk cId="1309887580" sldId="262"/>
        </pc:sldMkLst>
        <pc:spChg chg="mod">
          <ac:chgData name="Stewart Gale" userId="3647ddd2-6040-41ae-a96d-232c23482af8" providerId="ADAL" clId="{48D9F961-123C-4627-B466-2CD2F96CF9E8}" dt="2022-11-04T05:20:53.315" v="469" actId="1076"/>
          <ac:spMkLst>
            <pc:docMk/>
            <pc:sldMk cId="1309887580" sldId="262"/>
            <ac:spMk id="4" creationId="{00000000-0000-0000-0000-000000000000}"/>
          </ac:spMkLst>
        </pc:spChg>
      </pc:sldChg>
      <pc:sldChg chg="del">
        <pc:chgData name="Stewart Gale" userId="3647ddd2-6040-41ae-a96d-232c23482af8" providerId="ADAL" clId="{48D9F961-123C-4627-B466-2CD2F96CF9E8}" dt="2022-11-04T05:16:05.927" v="435" actId="47"/>
        <pc:sldMkLst>
          <pc:docMk/>
          <pc:sldMk cId="984591058" sldId="264"/>
        </pc:sldMkLst>
      </pc:sldChg>
      <pc:sldChg chg="addSp delSp modSp new mod ord">
        <pc:chgData name="Stewart Gale" userId="3647ddd2-6040-41ae-a96d-232c23482af8" providerId="ADAL" clId="{48D9F961-123C-4627-B466-2CD2F96CF9E8}" dt="2022-11-04T05:07:51.129" v="85" actId="14100"/>
        <pc:sldMkLst>
          <pc:docMk/>
          <pc:sldMk cId="1934474559" sldId="265"/>
        </pc:sldMkLst>
        <pc:spChg chg="del">
          <ac:chgData name="Stewart Gale" userId="3647ddd2-6040-41ae-a96d-232c23482af8" providerId="ADAL" clId="{48D9F961-123C-4627-B466-2CD2F96CF9E8}" dt="2022-11-04T05:07:03.964" v="77" actId="478"/>
          <ac:spMkLst>
            <pc:docMk/>
            <pc:sldMk cId="1934474559" sldId="265"/>
            <ac:spMk id="2" creationId="{BD7DF20C-D60F-EB98-8490-6F26A45D2817}"/>
          </ac:spMkLst>
        </pc:spChg>
        <pc:spChg chg="del">
          <ac:chgData name="Stewart Gale" userId="3647ddd2-6040-41ae-a96d-232c23482af8" providerId="ADAL" clId="{48D9F961-123C-4627-B466-2CD2F96CF9E8}" dt="2022-11-04T05:07:03.964" v="77" actId="478"/>
          <ac:spMkLst>
            <pc:docMk/>
            <pc:sldMk cId="1934474559" sldId="265"/>
            <ac:spMk id="3" creationId="{129BD237-929B-1FFB-3286-4DA65044DC87}"/>
          </ac:spMkLst>
        </pc:spChg>
        <pc:picChg chg="add mod modCrop">
          <ac:chgData name="Stewart Gale" userId="3647ddd2-6040-41ae-a96d-232c23482af8" providerId="ADAL" clId="{48D9F961-123C-4627-B466-2CD2F96CF9E8}" dt="2022-11-04T05:07:51.129" v="85" actId="14100"/>
          <ac:picMkLst>
            <pc:docMk/>
            <pc:sldMk cId="1934474559" sldId="265"/>
            <ac:picMk id="5" creationId="{AADAE240-C7E5-54DF-C32F-D4EE1540D505}"/>
          </ac:picMkLst>
        </pc:picChg>
      </pc:sldChg>
      <pc:sldChg chg="addSp delSp modSp add mod ord">
        <pc:chgData name="Stewart Gale" userId="3647ddd2-6040-41ae-a96d-232c23482af8" providerId="ADAL" clId="{48D9F961-123C-4627-B466-2CD2F96CF9E8}" dt="2024-09-24T08:20:56.831" v="1402" actId="1076"/>
        <pc:sldMkLst>
          <pc:docMk/>
          <pc:sldMk cId="1294248590" sldId="266"/>
        </pc:sldMkLst>
        <pc:spChg chg="del">
          <ac:chgData name="Stewart Gale" userId="3647ddd2-6040-41ae-a96d-232c23482af8" providerId="ADAL" clId="{48D9F961-123C-4627-B466-2CD2F96CF9E8}" dt="2022-11-04T05:08:20.274" v="90" actId="478"/>
          <ac:spMkLst>
            <pc:docMk/>
            <pc:sldMk cId="1294248590" sldId="266"/>
            <ac:spMk id="3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08:20.274" v="90" actId="478"/>
          <ac:spMkLst>
            <pc:docMk/>
            <pc:sldMk cId="1294248590" sldId="266"/>
            <ac:spMk id="5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08:20.274" v="90" actId="478"/>
          <ac:spMkLst>
            <pc:docMk/>
            <pc:sldMk cId="1294248590" sldId="266"/>
            <ac:spMk id="6" creationId="{00000000-0000-0000-0000-000000000000}"/>
          </ac:spMkLst>
        </pc:spChg>
        <pc:spChg chg="mod">
          <ac:chgData name="Stewart Gale" userId="3647ddd2-6040-41ae-a96d-232c23482af8" providerId="ADAL" clId="{48D9F961-123C-4627-B466-2CD2F96CF9E8}" dt="2024-09-24T08:20:56.831" v="1402" actId="1076"/>
          <ac:spMkLst>
            <pc:docMk/>
            <pc:sldMk cId="1294248590" sldId="266"/>
            <ac:spMk id="7" creationId="{00000000-0000-0000-0000-000000000000}"/>
          </ac:spMkLst>
        </pc:spChg>
        <pc:picChg chg="add mod">
          <ac:chgData name="Stewart Gale" userId="3647ddd2-6040-41ae-a96d-232c23482af8" providerId="ADAL" clId="{48D9F961-123C-4627-B466-2CD2F96CF9E8}" dt="2022-11-04T05:09:16.257" v="117" actId="1076"/>
          <ac:picMkLst>
            <pc:docMk/>
            <pc:sldMk cId="1294248590" sldId="266"/>
            <ac:picMk id="2" creationId="{C1ED6280-F3ED-F005-0625-170B3E687915}"/>
          </ac:picMkLst>
        </pc:picChg>
        <pc:picChg chg="del mod modCrop">
          <ac:chgData name="Stewart Gale" userId="3647ddd2-6040-41ae-a96d-232c23482af8" providerId="ADAL" clId="{48D9F961-123C-4627-B466-2CD2F96CF9E8}" dt="2022-11-04T05:08:29.248" v="95" actId="478"/>
          <ac:picMkLst>
            <pc:docMk/>
            <pc:sldMk cId="1294248590" sldId="266"/>
            <ac:picMk id="4" creationId="{00000000-0000-0000-0000-000000000000}"/>
          </ac:picMkLst>
        </pc:picChg>
        <pc:inkChg chg="add">
          <ac:chgData name="Stewart Gale" userId="3647ddd2-6040-41ae-a96d-232c23482af8" providerId="ADAL" clId="{48D9F961-123C-4627-B466-2CD2F96CF9E8}" dt="2024-09-24T08:19:40.311" v="1334"/>
          <ac:inkMkLst>
            <pc:docMk/>
            <pc:sldMk cId="1294248590" sldId="266"/>
            <ac:inkMk id="3" creationId="{67E60FB9-87E3-764F-5BA1-60BAF1EBB05D}"/>
          </ac:inkMkLst>
        </pc:inkChg>
      </pc:sldChg>
      <pc:sldChg chg="addSp delSp modSp add mod ord modAnim">
        <pc:chgData name="Stewart Gale" userId="3647ddd2-6040-41ae-a96d-232c23482af8" providerId="ADAL" clId="{48D9F961-123C-4627-B466-2CD2F96CF9E8}" dt="2024-09-24T08:14:38.842" v="1333" actId="1076"/>
        <pc:sldMkLst>
          <pc:docMk/>
          <pc:sldMk cId="1415186353" sldId="267"/>
        </pc:sldMkLst>
        <pc:spChg chg="add mod">
          <ac:chgData name="Stewart Gale" userId="3647ddd2-6040-41ae-a96d-232c23482af8" providerId="ADAL" clId="{48D9F961-123C-4627-B466-2CD2F96CF9E8}" dt="2024-09-24T08:06:37.616" v="1246" actId="20577"/>
          <ac:spMkLst>
            <pc:docMk/>
            <pc:sldMk cId="1415186353" sldId="267"/>
            <ac:spMk id="2" creationId="{15C4E47C-F286-13D7-0839-61119AE7A546}"/>
          </ac:spMkLst>
        </pc:spChg>
        <pc:spChg chg="del">
          <ac:chgData name="Stewart Gale" userId="3647ddd2-6040-41ae-a96d-232c23482af8" providerId="ADAL" clId="{48D9F961-123C-4627-B466-2CD2F96CF9E8}" dt="2022-11-04T05:13:29.391" v="339" actId="478"/>
          <ac:spMkLst>
            <pc:docMk/>
            <pc:sldMk cId="1415186353" sldId="267"/>
            <ac:spMk id="3" creationId="{00000000-0000-0000-0000-000000000000}"/>
          </ac:spMkLst>
        </pc:spChg>
        <pc:spChg chg="add mod">
          <ac:chgData name="Stewart Gale" userId="3647ddd2-6040-41ae-a96d-232c23482af8" providerId="ADAL" clId="{48D9F961-123C-4627-B466-2CD2F96CF9E8}" dt="2024-09-24T08:14:38.842" v="1333" actId="1076"/>
          <ac:spMkLst>
            <pc:docMk/>
            <pc:sldMk cId="1415186353" sldId="267"/>
            <ac:spMk id="4" creationId="{6E471515-9D47-2D46-B57F-1C31F06D8BD8}"/>
          </ac:spMkLst>
        </pc:spChg>
        <pc:spChg chg="del">
          <ac:chgData name="Stewart Gale" userId="3647ddd2-6040-41ae-a96d-232c23482af8" providerId="ADAL" clId="{48D9F961-123C-4627-B466-2CD2F96CF9E8}" dt="2022-11-04T05:13:29.391" v="339" actId="478"/>
          <ac:spMkLst>
            <pc:docMk/>
            <pc:sldMk cId="1415186353" sldId="267"/>
            <ac:spMk id="5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10:06.862" v="138" actId="21"/>
          <ac:spMkLst>
            <pc:docMk/>
            <pc:sldMk cId="1415186353" sldId="267"/>
            <ac:spMk id="6" creationId="{00000000-0000-0000-0000-000000000000}"/>
          </ac:spMkLst>
        </pc:spChg>
        <pc:spChg chg="del mod">
          <ac:chgData name="Stewart Gale" userId="3647ddd2-6040-41ae-a96d-232c23482af8" providerId="ADAL" clId="{48D9F961-123C-4627-B466-2CD2F96CF9E8}" dt="2022-11-04T05:13:29.391" v="339" actId="478"/>
          <ac:spMkLst>
            <pc:docMk/>
            <pc:sldMk cId="1415186353" sldId="267"/>
            <ac:spMk id="7" creationId="{00000000-0000-0000-0000-000000000000}"/>
          </ac:spMkLst>
        </pc:spChg>
        <pc:spChg chg="add mod">
          <ac:chgData name="Stewart Gale" userId="3647ddd2-6040-41ae-a96d-232c23482af8" providerId="ADAL" clId="{48D9F961-123C-4627-B466-2CD2F96CF9E8}" dt="2022-11-04T05:45:35.112" v="1186" actId="20577"/>
          <ac:spMkLst>
            <pc:docMk/>
            <pc:sldMk cId="1415186353" sldId="267"/>
            <ac:spMk id="8" creationId="{34BDA676-F5FA-8A74-87A6-86EDD78E2EF2}"/>
          </ac:spMkLst>
        </pc:spChg>
        <pc:picChg chg="del mod">
          <ac:chgData name="Stewart Gale" userId="3647ddd2-6040-41ae-a96d-232c23482af8" providerId="ADAL" clId="{48D9F961-123C-4627-B466-2CD2F96CF9E8}" dt="2022-11-04T05:13:33.481" v="340" actId="478"/>
          <ac:picMkLst>
            <pc:docMk/>
            <pc:sldMk cId="1415186353" sldId="267"/>
            <ac:picMk id="4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48D9F961-123C-4627-B466-2CD2F96CF9E8}" dt="2022-11-04T05:27:20.429" v="592" actId="14100"/>
        <pc:sldMkLst>
          <pc:docMk/>
          <pc:sldMk cId="1100071849" sldId="268"/>
        </pc:sldMkLst>
        <pc:spChg chg="add del mod">
          <ac:chgData name="Stewart Gale" userId="3647ddd2-6040-41ae-a96d-232c23482af8" providerId="ADAL" clId="{48D9F961-123C-4627-B466-2CD2F96CF9E8}" dt="2022-11-04T05:23:15.979" v="479" actId="478"/>
          <ac:spMkLst>
            <pc:docMk/>
            <pc:sldMk cId="1100071849" sldId="268"/>
            <ac:spMk id="3" creationId="{6F5A1AD6-E363-01E8-BA81-0CF617CF5522}"/>
          </ac:spMkLst>
        </pc:spChg>
        <pc:spChg chg="add mod">
          <ac:chgData name="Stewart Gale" userId="3647ddd2-6040-41ae-a96d-232c23482af8" providerId="ADAL" clId="{48D9F961-123C-4627-B466-2CD2F96CF9E8}" dt="2022-11-04T05:27:20.429" v="592" actId="14100"/>
          <ac:spMkLst>
            <pc:docMk/>
            <pc:sldMk cId="1100071849" sldId="268"/>
            <ac:spMk id="5" creationId="{FC25673B-86A3-B2D2-6B7E-21DD909A6371}"/>
          </ac:spMkLst>
        </pc:spChg>
        <pc:spChg chg="del">
          <ac:chgData name="Stewart Gale" userId="3647ddd2-6040-41ae-a96d-232c23482af8" providerId="ADAL" clId="{48D9F961-123C-4627-B466-2CD2F96CF9E8}" dt="2022-11-04T05:15:39.107" v="428" actId="478"/>
          <ac:spMkLst>
            <pc:docMk/>
            <pc:sldMk cId="1100071849" sldId="268"/>
            <ac:spMk id="6" creationId="{00000000-0000-0000-0000-000000000000}"/>
          </ac:spMkLst>
        </pc:spChg>
        <pc:spChg chg="add mod">
          <ac:chgData name="Stewart Gale" userId="3647ddd2-6040-41ae-a96d-232c23482af8" providerId="ADAL" clId="{48D9F961-123C-4627-B466-2CD2F96CF9E8}" dt="2022-11-04T05:27:20.429" v="592" actId="14100"/>
          <ac:spMkLst>
            <pc:docMk/>
            <pc:sldMk cId="1100071849" sldId="268"/>
            <ac:spMk id="6" creationId="{6E509B7E-0544-2A18-499B-0C067EB6E41F}"/>
          </ac:spMkLst>
        </pc:spChg>
        <pc:spChg chg="del">
          <ac:chgData name="Stewart Gale" userId="3647ddd2-6040-41ae-a96d-232c23482af8" providerId="ADAL" clId="{48D9F961-123C-4627-B466-2CD2F96CF9E8}" dt="2022-11-04T05:15:39.107" v="428" actId="478"/>
          <ac:spMkLst>
            <pc:docMk/>
            <pc:sldMk cId="1100071849" sldId="268"/>
            <ac:spMk id="7" creationId="{00000000-0000-0000-0000-000000000000}"/>
          </ac:spMkLst>
        </pc:spChg>
        <pc:spChg chg="add mod">
          <ac:chgData name="Stewart Gale" userId="3647ddd2-6040-41ae-a96d-232c23482af8" providerId="ADAL" clId="{48D9F961-123C-4627-B466-2CD2F96CF9E8}" dt="2022-11-04T05:27:20.429" v="592" actId="14100"/>
          <ac:spMkLst>
            <pc:docMk/>
            <pc:sldMk cId="1100071849" sldId="268"/>
            <ac:spMk id="7" creationId="{4E9C4623-6F98-E59D-CAE3-8AA6233CDE36}"/>
          </ac:spMkLst>
        </pc:spChg>
        <pc:spChg chg="del">
          <ac:chgData name="Stewart Gale" userId="3647ddd2-6040-41ae-a96d-232c23482af8" providerId="ADAL" clId="{48D9F961-123C-4627-B466-2CD2F96CF9E8}" dt="2022-11-04T05:15:40.824" v="429" actId="478"/>
          <ac:spMkLst>
            <pc:docMk/>
            <pc:sldMk cId="1100071849" sldId="268"/>
            <ac:spMk id="8" creationId="{00000000-0000-0000-0000-000000000000}"/>
          </ac:spMkLst>
        </pc:spChg>
        <pc:spChg chg="add mod">
          <ac:chgData name="Stewart Gale" userId="3647ddd2-6040-41ae-a96d-232c23482af8" providerId="ADAL" clId="{48D9F961-123C-4627-B466-2CD2F96CF9E8}" dt="2022-11-04T05:27:20.429" v="592" actId="14100"/>
          <ac:spMkLst>
            <pc:docMk/>
            <pc:sldMk cId="1100071849" sldId="268"/>
            <ac:spMk id="8" creationId="{7538B850-810D-C29A-86E4-81AB3F638094}"/>
          </ac:spMkLst>
        </pc:spChg>
        <pc:spChg chg="del">
          <ac:chgData name="Stewart Gale" userId="3647ddd2-6040-41ae-a96d-232c23482af8" providerId="ADAL" clId="{48D9F961-123C-4627-B466-2CD2F96CF9E8}" dt="2022-11-04T05:15:55.474" v="432" actId="478"/>
          <ac:spMkLst>
            <pc:docMk/>
            <pc:sldMk cId="1100071849" sldId="268"/>
            <ac:spMk id="9" creationId="{00000000-0000-0000-0000-000000000000}"/>
          </ac:spMkLst>
        </pc:spChg>
        <pc:spChg chg="del mod">
          <ac:chgData name="Stewart Gale" userId="3647ddd2-6040-41ae-a96d-232c23482af8" providerId="ADAL" clId="{48D9F961-123C-4627-B466-2CD2F96CF9E8}" dt="2022-11-04T05:15:55.474" v="432" actId="478"/>
          <ac:spMkLst>
            <pc:docMk/>
            <pc:sldMk cId="1100071849" sldId="268"/>
            <ac:spMk id="10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15:55.474" v="432" actId="478"/>
          <ac:spMkLst>
            <pc:docMk/>
            <pc:sldMk cId="1100071849" sldId="268"/>
            <ac:spMk id="11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15:55.474" v="432" actId="478"/>
          <ac:spMkLst>
            <pc:docMk/>
            <pc:sldMk cId="1100071849" sldId="268"/>
            <ac:spMk id="12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15:57.064" v="433" actId="478"/>
          <ac:spMkLst>
            <pc:docMk/>
            <pc:sldMk cId="1100071849" sldId="268"/>
            <ac:spMk id="13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15:57.064" v="433" actId="478"/>
          <ac:spMkLst>
            <pc:docMk/>
            <pc:sldMk cId="1100071849" sldId="268"/>
            <ac:spMk id="14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15:57.064" v="433" actId="478"/>
          <ac:spMkLst>
            <pc:docMk/>
            <pc:sldMk cId="1100071849" sldId="268"/>
            <ac:spMk id="15" creationId="{00000000-0000-0000-0000-000000000000}"/>
          </ac:spMkLst>
        </pc:spChg>
        <pc:picChg chg="add mod modCrop">
          <ac:chgData name="Stewart Gale" userId="3647ddd2-6040-41ae-a96d-232c23482af8" providerId="ADAL" clId="{48D9F961-123C-4627-B466-2CD2F96CF9E8}" dt="2022-11-04T05:18:43.818" v="442" actId="1076"/>
          <ac:picMkLst>
            <pc:docMk/>
            <pc:sldMk cId="1100071849" sldId="268"/>
            <ac:picMk id="2" creationId="{8A1CE539-80F3-89E8-986C-530B43B85959}"/>
          </ac:picMkLst>
        </pc:picChg>
        <pc:picChg chg="del">
          <ac:chgData name="Stewart Gale" userId="3647ddd2-6040-41ae-a96d-232c23482af8" providerId="ADAL" clId="{48D9F961-123C-4627-B466-2CD2F96CF9E8}" dt="2022-11-04T05:15:40.824" v="429" actId="478"/>
          <ac:picMkLst>
            <pc:docMk/>
            <pc:sldMk cId="1100071849" sldId="268"/>
            <ac:picMk id="4" creationId="{00000000-0000-0000-0000-000000000000}"/>
          </ac:picMkLst>
        </pc:picChg>
        <pc:picChg chg="del mod modCrop">
          <ac:chgData name="Stewart Gale" userId="3647ddd2-6040-41ae-a96d-232c23482af8" providerId="ADAL" clId="{48D9F961-123C-4627-B466-2CD2F96CF9E8}" dt="2022-11-04T05:15:55.474" v="432" actId="478"/>
          <ac:picMkLst>
            <pc:docMk/>
            <pc:sldMk cId="1100071849" sldId="268"/>
            <ac:picMk id="5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48D9F961-123C-4627-B466-2CD2F96CF9E8}" dt="2022-11-04T05:40:57.980" v="1038" actId="1076"/>
        <pc:sldMkLst>
          <pc:docMk/>
          <pc:sldMk cId="4214033380" sldId="269"/>
        </pc:sldMkLst>
        <pc:spChg chg="add mod">
          <ac:chgData name="Stewart Gale" userId="3647ddd2-6040-41ae-a96d-232c23482af8" providerId="ADAL" clId="{48D9F961-123C-4627-B466-2CD2F96CF9E8}" dt="2022-11-04T05:39:23.254" v="988" actId="20577"/>
          <ac:spMkLst>
            <pc:docMk/>
            <pc:sldMk cId="4214033380" sldId="269"/>
            <ac:spMk id="3" creationId="{5748AA27-7CF9-BC6E-3DBE-0EA38B4E0876}"/>
          </ac:spMkLst>
        </pc:spChg>
        <pc:spChg chg="add mod">
          <ac:chgData name="Stewart Gale" userId="3647ddd2-6040-41ae-a96d-232c23482af8" providerId="ADAL" clId="{48D9F961-123C-4627-B466-2CD2F96CF9E8}" dt="2022-11-04T05:40:22.682" v="1012" actId="14100"/>
          <ac:spMkLst>
            <pc:docMk/>
            <pc:sldMk cId="4214033380" sldId="269"/>
            <ac:spMk id="4" creationId="{A6C5C70B-DC41-A6A3-1C91-042197899AFB}"/>
          </ac:spMkLst>
        </pc:spChg>
        <pc:spChg chg="add mod">
          <ac:chgData name="Stewart Gale" userId="3647ddd2-6040-41ae-a96d-232c23482af8" providerId="ADAL" clId="{48D9F961-123C-4627-B466-2CD2F96CF9E8}" dt="2022-11-04T05:40:57.980" v="1038" actId="1076"/>
          <ac:spMkLst>
            <pc:docMk/>
            <pc:sldMk cId="4214033380" sldId="269"/>
            <ac:spMk id="5" creationId="{77158CEC-10A0-8FC8-BB97-11C940367CB6}"/>
          </ac:spMkLst>
        </pc:spChg>
        <pc:spChg chg="del">
          <ac:chgData name="Stewart Gale" userId="3647ddd2-6040-41ae-a96d-232c23482af8" providerId="ADAL" clId="{48D9F961-123C-4627-B466-2CD2F96CF9E8}" dt="2022-11-04T05:14:40.163" v="404" actId="478"/>
          <ac:spMkLst>
            <pc:docMk/>
            <pc:sldMk cId="4214033380" sldId="269"/>
            <ac:spMk id="6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14:40.163" v="404" actId="478"/>
          <ac:spMkLst>
            <pc:docMk/>
            <pc:sldMk cId="4214033380" sldId="269"/>
            <ac:spMk id="7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14:40.163" v="404" actId="478"/>
          <ac:spMkLst>
            <pc:docMk/>
            <pc:sldMk cId="4214033380" sldId="269"/>
            <ac:spMk id="8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14:49.254" v="406" actId="478"/>
          <ac:spMkLst>
            <pc:docMk/>
            <pc:sldMk cId="4214033380" sldId="269"/>
            <ac:spMk id="9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14:49.254" v="406" actId="478"/>
          <ac:spMkLst>
            <pc:docMk/>
            <pc:sldMk cId="4214033380" sldId="269"/>
            <ac:spMk id="10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14:49.254" v="406" actId="478"/>
          <ac:spMkLst>
            <pc:docMk/>
            <pc:sldMk cId="4214033380" sldId="269"/>
            <ac:spMk id="11" creationId="{00000000-0000-0000-0000-000000000000}"/>
          </ac:spMkLst>
        </pc:spChg>
        <pc:spChg chg="del">
          <ac:chgData name="Stewart Gale" userId="3647ddd2-6040-41ae-a96d-232c23482af8" providerId="ADAL" clId="{48D9F961-123C-4627-B466-2CD2F96CF9E8}" dt="2022-11-04T05:14:49.254" v="406" actId="478"/>
          <ac:spMkLst>
            <pc:docMk/>
            <pc:sldMk cId="4214033380" sldId="269"/>
            <ac:spMk id="12" creationId="{00000000-0000-0000-0000-000000000000}"/>
          </ac:spMkLst>
        </pc:spChg>
        <pc:spChg chg="del mod">
          <ac:chgData name="Stewart Gale" userId="3647ddd2-6040-41ae-a96d-232c23482af8" providerId="ADAL" clId="{48D9F961-123C-4627-B466-2CD2F96CF9E8}" dt="2022-11-04T05:39:01.854" v="974" actId="478"/>
          <ac:spMkLst>
            <pc:docMk/>
            <pc:sldMk cId="4214033380" sldId="269"/>
            <ac:spMk id="13" creationId="{00000000-0000-0000-0000-000000000000}"/>
          </ac:spMkLst>
        </pc:spChg>
        <pc:spChg chg="del mod">
          <ac:chgData name="Stewart Gale" userId="3647ddd2-6040-41ae-a96d-232c23482af8" providerId="ADAL" clId="{48D9F961-123C-4627-B466-2CD2F96CF9E8}" dt="2022-11-04T05:39:41.855" v="999" actId="478"/>
          <ac:spMkLst>
            <pc:docMk/>
            <pc:sldMk cId="4214033380" sldId="269"/>
            <ac:spMk id="14" creationId="{00000000-0000-0000-0000-000000000000}"/>
          </ac:spMkLst>
        </pc:spChg>
        <pc:spChg chg="del mod">
          <ac:chgData name="Stewart Gale" userId="3647ddd2-6040-41ae-a96d-232c23482af8" providerId="ADAL" clId="{48D9F961-123C-4627-B466-2CD2F96CF9E8}" dt="2022-11-04T05:40:20.978" v="1011" actId="478"/>
          <ac:spMkLst>
            <pc:docMk/>
            <pc:sldMk cId="4214033380" sldId="269"/>
            <ac:spMk id="15" creationId="{00000000-0000-0000-0000-000000000000}"/>
          </ac:spMkLst>
        </pc:spChg>
        <pc:picChg chg="add mod">
          <ac:chgData name="Stewart Gale" userId="3647ddd2-6040-41ae-a96d-232c23482af8" providerId="ADAL" clId="{48D9F961-123C-4627-B466-2CD2F96CF9E8}" dt="2022-11-04T05:20:46.090" v="468" actId="1076"/>
          <ac:picMkLst>
            <pc:docMk/>
            <pc:sldMk cId="4214033380" sldId="269"/>
            <ac:picMk id="2" creationId="{2CA52096-B555-222B-FA78-EB243F46DE6D}"/>
          </ac:picMkLst>
        </pc:picChg>
        <pc:picChg chg="del">
          <ac:chgData name="Stewart Gale" userId="3647ddd2-6040-41ae-a96d-232c23482af8" providerId="ADAL" clId="{48D9F961-123C-4627-B466-2CD2F96CF9E8}" dt="2022-11-04T05:14:37.534" v="403" actId="478"/>
          <ac:picMkLst>
            <pc:docMk/>
            <pc:sldMk cId="4214033380" sldId="269"/>
            <ac:picMk id="4" creationId="{00000000-0000-0000-0000-000000000000}"/>
          </ac:picMkLst>
        </pc:picChg>
        <pc:picChg chg="del mod modCrop">
          <ac:chgData name="Stewart Gale" userId="3647ddd2-6040-41ae-a96d-232c23482af8" providerId="ADAL" clId="{48D9F961-123C-4627-B466-2CD2F96CF9E8}" dt="2022-11-04T05:20:11.702" v="462" actId="478"/>
          <ac:picMkLst>
            <pc:docMk/>
            <pc:sldMk cId="4214033380" sldId="269"/>
            <ac:picMk id="5" creationId="{00000000-0000-0000-0000-000000000000}"/>
          </ac:picMkLst>
        </pc:picChg>
      </pc:sldChg>
      <pc:sldChg chg="addSp delSp modSp new mod modAnim">
        <pc:chgData name="Stewart Gale" userId="3647ddd2-6040-41ae-a96d-232c23482af8" providerId="ADAL" clId="{48D9F961-123C-4627-B466-2CD2F96CF9E8}" dt="2022-11-04T05:28:50.397" v="634" actId="404"/>
        <pc:sldMkLst>
          <pc:docMk/>
          <pc:sldMk cId="4254103095" sldId="270"/>
        </pc:sldMkLst>
        <pc:spChg chg="del mod">
          <ac:chgData name="Stewart Gale" userId="3647ddd2-6040-41ae-a96d-232c23482af8" providerId="ADAL" clId="{48D9F961-123C-4627-B466-2CD2F96CF9E8}" dt="2022-11-04T05:18:55.341" v="445" actId="478"/>
          <ac:spMkLst>
            <pc:docMk/>
            <pc:sldMk cId="4254103095" sldId="270"/>
            <ac:spMk id="2" creationId="{5CFE88E9-21BD-712B-9BAA-636ED37E6463}"/>
          </ac:spMkLst>
        </pc:spChg>
        <pc:spChg chg="add mod">
          <ac:chgData name="Stewart Gale" userId="3647ddd2-6040-41ae-a96d-232c23482af8" providerId="ADAL" clId="{48D9F961-123C-4627-B466-2CD2F96CF9E8}" dt="2022-11-04T05:28:50.397" v="634" actId="404"/>
          <ac:spMkLst>
            <pc:docMk/>
            <pc:sldMk cId="4254103095" sldId="270"/>
            <ac:spMk id="2" creationId="{E891210B-5206-F6F5-AED5-3FB30A36B537}"/>
          </ac:spMkLst>
        </pc:spChg>
        <pc:spChg chg="add mod">
          <ac:chgData name="Stewart Gale" userId="3647ddd2-6040-41ae-a96d-232c23482af8" providerId="ADAL" clId="{48D9F961-123C-4627-B466-2CD2F96CF9E8}" dt="2022-11-04T05:27:59.875" v="609" actId="1076"/>
          <ac:spMkLst>
            <pc:docMk/>
            <pc:sldMk cId="4254103095" sldId="270"/>
            <ac:spMk id="3" creationId="{C51D9E6C-75E5-69B5-434A-220F6C1A66D4}"/>
          </ac:spMkLst>
        </pc:spChg>
        <pc:spChg chg="del mod">
          <ac:chgData name="Stewart Gale" userId="3647ddd2-6040-41ae-a96d-232c23482af8" providerId="ADAL" clId="{48D9F961-123C-4627-B466-2CD2F96CF9E8}" dt="2022-11-04T05:18:55.341" v="445" actId="478"/>
          <ac:spMkLst>
            <pc:docMk/>
            <pc:sldMk cId="4254103095" sldId="270"/>
            <ac:spMk id="3" creationId="{E2FE0A42-3285-D505-CE23-7CFE5F303433}"/>
          </ac:spMkLst>
        </pc:spChg>
        <pc:spChg chg="add mod">
          <ac:chgData name="Stewart Gale" userId="3647ddd2-6040-41ae-a96d-232c23482af8" providerId="ADAL" clId="{48D9F961-123C-4627-B466-2CD2F96CF9E8}" dt="2022-11-04T05:28:45.062" v="631" actId="20577"/>
          <ac:spMkLst>
            <pc:docMk/>
            <pc:sldMk cId="4254103095" sldId="270"/>
            <ac:spMk id="5" creationId="{DD297737-DF0D-36BB-92D0-403657AA320A}"/>
          </ac:spMkLst>
        </pc:spChg>
        <pc:spChg chg="add mod">
          <ac:chgData name="Stewart Gale" userId="3647ddd2-6040-41ae-a96d-232c23482af8" providerId="ADAL" clId="{48D9F961-123C-4627-B466-2CD2F96CF9E8}" dt="2022-11-04T05:28:42.773" v="630" actId="404"/>
          <ac:spMkLst>
            <pc:docMk/>
            <pc:sldMk cId="4254103095" sldId="270"/>
            <ac:spMk id="6" creationId="{BDF9A704-EF71-1EFF-CFBB-3A88BFCF22B9}"/>
          </ac:spMkLst>
        </pc:spChg>
        <pc:picChg chg="add mod">
          <ac:chgData name="Stewart Gale" userId="3647ddd2-6040-41ae-a96d-232c23482af8" providerId="ADAL" clId="{48D9F961-123C-4627-B466-2CD2F96CF9E8}" dt="2022-11-04T05:19:13.495" v="449" actId="14100"/>
          <ac:picMkLst>
            <pc:docMk/>
            <pc:sldMk cId="4254103095" sldId="270"/>
            <ac:picMk id="4" creationId="{BE9844FC-F4F2-E5D0-E44A-1571D82B8A09}"/>
          </ac:picMkLst>
        </pc:picChg>
      </pc:sldChg>
      <pc:sldChg chg="addSp delSp modSp new mod delAnim modAnim">
        <pc:chgData name="Stewart Gale" userId="3647ddd2-6040-41ae-a96d-232c23482af8" providerId="ADAL" clId="{48D9F961-123C-4627-B466-2CD2F96CF9E8}" dt="2024-09-24T08:11:37.900" v="1325" actId="20577"/>
        <pc:sldMkLst>
          <pc:docMk/>
          <pc:sldMk cId="1308813897" sldId="271"/>
        </pc:sldMkLst>
        <pc:spChg chg="del">
          <ac:chgData name="Stewart Gale" userId="3647ddd2-6040-41ae-a96d-232c23482af8" providerId="ADAL" clId="{48D9F961-123C-4627-B466-2CD2F96CF9E8}" dt="2022-11-04T05:19:17.301" v="451" actId="478"/>
          <ac:spMkLst>
            <pc:docMk/>
            <pc:sldMk cId="1308813897" sldId="271"/>
            <ac:spMk id="2" creationId="{A94C7ADA-4B4D-197D-402F-77FEBC9B5A19}"/>
          </ac:spMkLst>
        </pc:spChg>
        <pc:spChg chg="add mod">
          <ac:chgData name="Stewart Gale" userId="3647ddd2-6040-41ae-a96d-232c23482af8" providerId="ADAL" clId="{48D9F961-123C-4627-B466-2CD2F96CF9E8}" dt="2022-11-04T05:32:31.284" v="809" actId="113"/>
          <ac:spMkLst>
            <pc:docMk/>
            <pc:sldMk cId="1308813897" sldId="271"/>
            <ac:spMk id="2" creationId="{D1FAFE11-BD4A-E57C-D0AF-D9C514195707}"/>
          </ac:spMkLst>
        </pc:spChg>
        <pc:spChg chg="add del mod">
          <ac:chgData name="Stewart Gale" userId="3647ddd2-6040-41ae-a96d-232c23482af8" providerId="ADAL" clId="{48D9F961-123C-4627-B466-2CD2F96CF9E8}" dt="2022-11-04T05:31:05.706" v="775" actId="478"/>
          <ac:spMkLst>
            <pc:docMk/>
            <pc:sldMk cId="1308813897" sldId="271"/>
            <ac:spMk id="3" creationId="{70D51F77-010B-CA6A-8797-5BD68F80124C}"/>
          </ac:spMkLst>
        </pc:spChg>
        <pc:spChg chg="del">
          <ac:chgData name="Stewart Gale" userId="3647ddd2-6040-41ae-a96d-232c23482af8" providerId="ADAL" clId="{48D9F961-123C-4627-B466-2CD2F96CF9E8}" dt="2022-11-04T05:19:17.301" v="451" actId="478"/>
          <ac:spMkLst>
            <pc:docMk/>
            <pc:sldMk cId="1308813897" sldId="271"/>
            <ac:spMk id="3" creationId="{8116C8F8-E099-95C5-B265-DA60476DDDCC}"/>
          </ac:spMkLst>
        </pc:spChg>
        <pc:spChg chg="add del mod">
          <ac:chgData name="Stewart Gale" userId="3647ddd2-6040-41ae-a96d-232c23482af8" providerId="ADAL" clId="{48D9F961-123C-4627-B466-2CD2F96CF9E8}" dt="2022-11-04T05:31:05.706" v="775" actId="478"/>
          <ac:spMkLst>
            <pc:docMk/>
            <pc:sldMk cId="1308813897" sldId="271"/>
            <ac:spMk id="5" creationId="{7E6B6A9F-61F7-F83A-A25B-8DFAC5E8F829}"/>
          </ac:spMkLst>
        </pc:spChg>
        <pc:spChg chg="add mod">
          <ac:chgData name="Stewart Gale" userId="3647ddd2-6040-41ae-a96d-232c23482af8" providerId="ADAL" clId="{48D9F961-123C-4627-B466-2CD2F96CF9E8}" dt="2022-11-04T05:32:35.899" v="810" actId="113"/>
          <ac:spMkLst>
            <pc:docMk/>
            <pc:sldMk cId="1308813897" sldId="271"/>
            <ac:spMk id="6" creationId="{F19399C4-0403-B71B-85CD-DACE064E3660}"/>
          </ac:spMkLst>
        </pc:spChg>
        <pc:spChg chg="add mod">
          <ac:chgData name="Stewart Gale" userId="3647ddd2-6040-41ae-a96d-232c23482af8" providerId="ADAL" clId="{48D9F961-123C-4627-B466-2CD2F96CF9E8}" dt="2024-09-24T08:11:37.900" v="1325" actId="20577"/>
          <ac:spMkLst>
            <pc:docMk/>
            <pc:sldMk cId="1308813897" sldId="271"/>
            <ac:spMk id="7" creationId="{8E5EDD7A-3D55-63B4-2482-D2748E4758A3}"/>
          </ac:spMkLst>
        </pc:spChg>
        <pc:picChg chg="add mod">
          <ac:chgData name="Stewart Gale" userId="3647ddd2-6040-41ae-a96d-232c23482af8" providerId="ADAL" clId="{48D9F961-123C-4627-B466-2CD2F96CF9E8}" dt="2022-11-04T05:19:39.156" v="456" actId="1076"/>
          <ac:picMkLst>
            <pc:docMk/>
            <pc:sldMk cId="1308813897" sldId="271"/>
            <ac:picMk id="4" creationId="{30AE30AE-E123-3674-07E2-1250AF1306F6}"/>
          </ac:picMkLst>
        </pc:picChg>
      </pc:sldChg>
      <pc:sldChg chg="addSp delSp modSp new mod modAnim">
        <pc:chgData name="Stewart Gale" userId="3647ddd2-6040-41ae-a96d-232c23482af8" providerId="ADAL" clId="{48D9F961-123C-4627-B466-2CD2F96CF9E8}" dt="2024-09-24T07:50:41.549" v="1218" actId="20577"/>
        <pc:sldMkLst>
          <pc:docMk/>
          <pc:sldMk cId="2506874285" sldId="272"/>
        </pc:sldMkLst>
        <pc:spChg chg="add mod">
          <ac:chgData name="Stewart Gale" userId="3647ddd2-6040-41ae-a96d-232c23482af8" providerId="ADAL" clId="{48D9F961-123C-4627-B466-2CD2F96CF9E8}" dt="2022-11-04T05:37:39.013" v="936" actId="1076"/>
          <ac:spMkLst>
            <pc:docMk/>
            <pc:sldMk cId="2506874285" sldId="272"/>
            <ac:spMk id="2" creationId="{9E518D72-5827-0231-A619-CFDCDA02BAB9}"/>
          </ac:spMkLst>
        </pc:spChg>
        <pc:spChg chg="del">
          <ac:chgData name="Stewart Gale" userId="3647ddd2-6040-41ae-a96d-232c23482af8" providerId="ADAL" clId="{48D9F961-123C-4627-B466-2CD2F96CF9E8}" dt="2022-11-04T05:19:43.031" v="458" actId="478"/>
          <ac:spMkLst>
            <pc:docMk/>
            <pc:sldMk cId="2506874285" sldId="272"/>
            <ac:spMk id="2" creationId="{D5EAF174-34FD-90A2-CF05-83A9CE8DC321}"/>
          </ac:spMkLst>
        </pc:spChg>
        <pc:spChg chg="add mod">
          <ac:chgData name="Stewart Gale" userId="3647ddd2-6040-41ae-a96d-232c23482af8" providerId="ADAL" clId="{48D9F961-123C-4627-B466-2CD2F96CF9E8}" dt="2024-09-24T07:50:41.549" v="1218" actId="20577"/>
          <ac:spMkLst>
            <pc:docMk/>
            <pc:sldMk cId="2506874285" sldId="272"/>
            <ac:spMk id="3" creationId="{71AEB05B-2A7A-8B87-DB5A-A3E711E8DD8D}"/>
          </ac:spMkLst>
        </pc:spChg>
        <pc:spChg chg="del">
          <ac:chgData name="Stewart Gale" userId="3647ddd2-6040-41ae-a96d-232c23482af8" providerId="ADAL" clId="{48D9F961-123C-4627-B466-2CD2F96CF9E8}" dt="2022-11-04T05:19:43.031" v="458" actId="478"/>
          <ac:spMkLst>
            <pc:docMk/>
            <pc:sldMk cId="2506874285" sldId="272"/>
            <ac:spMk id="3" creationId="{7D4879E9-1736-3A2F-368D-3DB112DD3FE9}"/>
          </ac:spMkLst>
        </pc:spChg>
        <pc:spChg chg="add mod">
          <ac:chgData name="Stewart Gale" userId="3647ddd2-6040-41ae-a96d-232c23482af8" providerId="ADAL" clId="{48D9F961-123C-4627-B466-2CD2F96CF9E8}" dt="2022-11-04T05:37:43.061" v="938" actId="1076"/>
          <ac:spMkLst>
            <pc:docMk/>
            <pc:sldMk cId="2506874285" sldId="272"/>
            <ac:spMk id="5" creationId="{E512DAF6-8044-607D-0F5D-C3E2B245DC7A}"/>
          </ac:spMkLst>
        </pc:spChg>
        <pc:spChg chg="add mod">
          <ac:chgData name="Stewart Gale" userId="3647ddd2-6040-41ae-a96d-232c23482af8" providerId="ADAL" clId="{48D9F961-123C-4627-B466-2CD2F96CF9E8}" dt="2022-11-04T05:38:36.815" v="965" actId="20577"/>
          <ac:spMkLst>
            <pc:docMk/>
            <pc:sldMk cId="2506874285" sldId="272"/>
            <ac:spMk id="6" creationId="{937D719C-5366-0090-75DC-6A82893B6658}"/>
          </ac:spMkLst>
        </pc:spChg>
        <pc:picChg chg="add mod">
          <ac:chgData name="Stewart Gale" userId="3647ddd2-6040-41ae-a96d-232c23482af8" providerId="ADAL" clId="{48D9F961-123C-4627-B466-2CD2F96CF9E8}" dt="2022-11-04T05:19:59.888" v="461" actId="14100"/>
          <ac:picMkLst>
            <pc:docMk/>
            <pc:sldMk cId="2506874285" sldId="272"/>
            <ac:picMk id="4" creationId="{FD46E18C-8126-300B-947E-159DB3C130B4}"/>
          </ac:picMkLst>
        </pc:picChg>
      </pc:sldChg>
      <pc:sldChg chg="addSp delSp modSp new mod modAnim">
        <pc:chgData name="Stewart Gale" userId="3647ddd2-6040-41ae-a96d-232c23482af8" providerId="ADAL" clId="{48D9F961-123C-4627-B466-2CD2F96CF9E8}" dt="2024-09-24T08:08:40.101" v="1320"/>
        <pc:sldMkLst>
          <pc:docMk/>
          <pc:sldMk cId="204531213" sldId="273"/>
        </pc:sldMkLst>
        <pc:spChg chg="del">
          <ac:chgData name="Stewart Gale" userId="3647ddd2-6040-41ae-a96d-232c23482af8" providerId="ADAL" clId="{48D9F961-123C-4627-B466-2CD2F96CF9E8}" dt="2024-09-24T08:05:35.718" v="1222" actId="478"/>
          <ac:spMkLst>
            <pc:docMk/>
            <pc:sldMk cId="204531213" sldId="273"/>
            <ac:spMk id="2" creationId="{A836CA56-9BCC-346C-9C41-955B9CF973FE}"/>
          </ac:spMkLst>
        </pc:spChg>
        <pc:spChg chg="del">
          <ac:chgData name="Stewart Gale" userId="3647ddd2-6040-41ae-a96d-232c23482af8" providerId="ADAL" clId="{48D9F961-123C-4627-B466-2CD2F96CF9E8}" dt="2024-09-24T08:05:35.718" v="1222" actId="478"/>
          <ac:spMkLst>
            <pc:docMk/>
            <pc:sldMk cId="204531213" sldId="273"/>
            <ac:spMk id="3" creationId="{5413CC7A-0D98-5503-FA39-978A01A875F1}"/>
          </ac:spMkLst>
        </pc:spChg>
        <pc:spChg chg="add mod">
          <ac:chgData name="Stewart Gale" userId="3647ddd2-6040-41ae-a96d-232c23482af8" providerId="ADAL" clId="{48D9F961-123C-4627-B466-2CD2F96CF9E8}" dt="2024-09-24T08:07:52.064" v="1292" actId="1076"/>
          <ac:spMkLst>
            <pc:docMk/>
            <pc:sldMk cId="204531213" sldId="273"/>
            <ac:spMk id="6" creationId="{0F8E7726-78AA-7CE2-49E4-10F52E9B0E2E}"/>
          </ac:spMkLst>
        </pc:spChg>
        <pc:spChg chg="add mod">
          <ac:chgData name="Stewart Gale" userId="3647ddd2-6040-41ae-a96d-232c23482af8" providerId="ADAL" clId="{48D9F961-123C-4627-B466-2CD2F96CF9E8}" dt="2024-09-24T08:08:36.356" v="1319" actId="1076"/>
          <ac:spMkLst>
            <pc:docMk/>
            <pc:sldMk cId="204531213" sldId="273"/>
            <ac:spMk id="8" creationId="{FA26C5C3-6CC7-5FB4-550A-93469F54A9F6}"/>
          </ac:spMkLst>
        </pc:spChg>
        <pc:picChg chg="add mod modCrop">
          <ac:chgData name="Stewart Gale" userId="3647ddd2-6040-41ae-a96d-232c23482af8" providerId="ADAL" clId="{48D9F961-123C-4627-B466-2CD2F96CF9E8}" dt="2024-09-24T08:07:22.956" v="1262" actId="14100"/>
          <ac:picMkLst>
            <pc:docMk/>
            <pc:sldMk cId="204531213" sldId="273"/>
            <ac:picMk id="4" creationId="{FDE026CF-1074-0F25-A09C-818BD40E91A5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09-24T08:16:04.9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16841 8704 2048 0,'0'0'0'0,"0"0"0"16,0 0 0-1,0 0 0-15,0 0 0 0,0 0 0 0,0 0 0 0,0 0 0 0,0 0 0 16,0 0 0-16,0 0 0 0,0 0 0 0,0 0 0 0,0 0 0 15,-1 0 0-15,1 0 0 0,0 0 0 16,0 0 0-16,0 0 0 0,0 0 0 0,0 0 0 16,0 0 0-16,1 0 0 0,-1 0 0 0,0 0 0 15,0 0 0-15,0 0 0 0,0 0 0 0,0 0 0 16,0 0 0-16,5 0 0 0,-5 0 0 16,7 0 0-16,-7 0 0 0,9 0 0 15,-9 0 0-15,12 0 0 0,-12 0 0 0,14 0 0 16,-14 0 0-16,19 0 0 0,-19 0 0 15,30-2 0-15,-30 2 0 0,37-1 0 0,-37 1 0 0,42-2 0 0,-42 2 0 16,50-1 0-16,3 0 0 0,-53 1 0 0,54 0 0 16,-54 0 0-16,56 0 0 0,-56 0 0 0,61 0 0 15,-61 0 0-15,69 0 0 0,-8 0 0 16,-3 2 0-16,-58-2 0 0,64 2 0 0,-64-2 0 16,68 3 0-16,-4-1 0 0,-3 0 0 0,-61-2 0 15,65 1 0-15,-65-1 0 0,58 1 0 0,-58-1 0 16,70 3 0-16,2-1 0 0,0 0 0 15,-72-2 0-15,73 4 0 0,-6-3 0 0,-2 2 0 16,-65-3 0-16,69 1 0 0,-7 1 0 0,-1 0 0 16,-61-2 0-16,65 2 0 0,-4 0 0 0,0-1 0 0,-61-1 0 15,63 4 0-15,-63-4 0 0,68 3 0 0,-7-2 0 16,-1 1 0-16,-60-2 0 0,63 3 0 0,-63-3 0 16,66 3 0-16,-66-3 0 0,69 3 0 0,-6-2 0 15,-4 1 0-15,-59-2 0 16,61 1 0-16,-61-1 0 0,64 2 0 0,-64-2 0 15,64 3 0-15,-64-3 0 16,70 3 0-16,-70-3 0 0,67 5 0 0,-67-5 0 16,68 3 0-16,-68-3 0 0,68 3 0 0,-68-3 0 15,58 2 0-15,-1-1 0 0,-57-1 0 0,57 3 0 16,-57-3 0-16,56 1 0 0,-56-1 0 0,55 2 0 0,-55-2 0 16,51 0 0-16,-51 0 0 0,47 0 0 0,-47 0 0 0,43 0 0 15,-43 0 0-15,47 0 0 0,-47 0 0 16,47-2 0-1,-47 2 0-15,40-1 0 0,-40 1 0 0,41 0 0 16,-41 0 0-16,43 0 0 0,-43 0 0 0,39 1 0 16,-39-1 0-16,38 0 0 0,-38 0 0 0,34 2 0 15,-34-2 0-15,28 0 0 0,-28 0 0 16,19 0 0-16,-19 0 0 0,18 0 0 0,-18 0 0 0,16 0 0 16,-16 0 0-16,13 0 0 0,-13 0 0 15,8 0 0-15,-8 0 0 0,6 0 0 0,-6 0 0 16,5 0 0-16,-5 0 0 0,3 0 0 0,-3 0 0 15,1 0 0-15,-1 0 0 0,1 0 0 0,-1 0 0 16,0 0 0-16,0 0 0 0,0 0 0 0,0 0 0 16,0 0 0-16,0 0 0 0,0 1 0 15,0-1 0-15,0 0 0 0,0 0 0 0,0 0 0 16,0 0 0-16,-1 1 0 0,1-1 0 0,-2 0 0 0,2 0 0 16,-6-4 0-16</inkml:trace>
  <inkml:trace contextRef="#ctx0" brushRef="#br0" timeOffset="6324.64">18741 8890 2048 0,'0'0'0'0,"0"0"0"0,0 0 0 16,0 0 0-16,0 0 0 0,0 0 0 15,0 0 0-15,0 0 0 0,0 0 0 16,0 0 0-16,1 2 0 0,-1-2 0 0,3 4 0 16,-3-4 0-16,3 9 0 0,-3-9 0 0,4 10 0 0,-4-10 0 0,3 19 0 0,-3-19 0 31,4 26 0-31,-4-26 0 0,2 27 0 0,-2-27 0 0,3 27 0 0,-3-27 0 16,2 30 0-16,-2-30 0 0,0 30 0 0,0-30 0 15,2 24 0-15,-2-24 0 0,4 24 0 0,-4-24 0 16,1 23 0-16,-1-23 0 0,1 16 0 0,-1-16 0 15,2 14 0-15,-2-14 0 16,4 12 0-16</inkml:trace>
  <inkml:trace contextRef="#ctx0" brushRef="#br0" timeOffset="6523.76">18963 9107 2048 0,'0'0'0'0,"0"0"0"0,0 0 0 16,0 0 0-16,0 0 0 0,0 0 0 0,0 1 0 15,0-1 0-15,0 1 0 0,0-1 0 0,0 2 0 16,0-2 0-16,3 6 0 0,-3-6 0 0,4 5 0 31,-4-5 0-31,3 4 0 0,1-1 0 0</inkml:trace>
  <inkml:trace contextRef="#ctx0" brushRef="#br0" timeOffset="7042.99">19291 8934 2048 0,'0'-2'0'0,"0"2"0"0,-1-4 0 0,1 4 0 15,-2-7 0-15,2 7 0 0,-4-8 0 0,4 8 0 0,-7-8 0 16,7 8 0-16,-12-6 0 16,12 6 0-16,-17-4 0 15,17 4 0-15,-18-1 0 0,18 1 0 0,-18 2 0 16,18-2 0-16,-18 6 0 0,18-6 0 0,-15 6 0 16,15-6 0-16,-11 10 0 0,11-10 0 0,-5 10 0 15,5-10 0-15,4 14 0 0,-4-14 0 0,9 16 0 16,-9-16 0-16,18 16 0 0,-18-16 0 0,22 18 0 15,-22-18 0-15,26 18 0 0,-26-18 0 0,28 19 0 16,-28-19 0-16,26 18 0 0,-26-18 0 0,22 17 0 16,-22-17 0-16,22 15 0 0,-22-15 0 0,15 14 0 15,-15-14 0-15,12 13 0 0,-12-13 0 0,3 13 0 16,-3-13 0-16,-3 10 0 0,3-10 0 0,-10 6 0 16,10-6 0-16,-17 5 0 0,17-5 0 0,-18 5 0 15,18-5 0-15,-17 1 0 0,17-1 0 0,-15 2 0 16,15-2 0-16,-12-3 0 0,12 3 0 0,-13-3 0 0,13 3 0 15,-10-7 0-15,10 7 0 0,-7-9 0 16,7 9 0-16,-5-13 0 0,5 13 0 0,1-17 0 16,-1 17 0-16,7-22 0 0,-7 22 0 0,11-22 0 15,-11 22 0-15,15-25 0 0,-15 25 0 0,14-22 0 16,-14 22 0-16,13-22 0 0,-13 22 0 16,10-19 0-1,-10 19 0-15,7-18 0 0,-7 18 0 0,2-14 0 0,-2 14 0 16,0-11 0-16,0 11 0 0,-1-6 0 15</inkml:trace>
  <inkml:trace contextRef="#ctx0" brushRef="#br0" timeOffset="10066.87">18169 4627 2048 0,'0'1'0'0,"0"-1"0"0,0 0 0 15,0 0 0-15,1-5 0 0,-1 5 0 16,0-5 0-16,0 5 0 15,0-6 0-15,0 6 0 0,0-5 0 0,0 5 0 16,0-3 0-16,0 3 0 0,0-3 0 16,0 3 0-16,1 1 0 0,-1-1 0 0,1 2 0 0,-1-2 0 0,5 14 0 15,-5-14 0-15,6 23 0 0,-6-23 0 16,7 32 0-16,-7-32 0 0,5 33 0 0,-5-33 0 16,4 29 0-16,-4-29 0 0,7 31 0 0,-7-31 0 15,9 31 0-15,-9-31 0 0,9 29 0 0,-9-29 0 16,7 29 0-16,-7-29 0 0,6 20 0 15,-6-20 0-15,1 17 0 0,-1-17 0 0,0 10 0 16,-5-6 0-16</inkml:trace>
  <inkml:trace contextRef="#ctx0" brushRef="#br0" timeOffset="10300.08">18504 4861 2048 0,'0'0'0'0,"0"0"0"0,0 0 0 16,0 0 0-16,0 0 0 16,0 0 0-16,0 3 0 0,0-3 0 0,0 0 0 15,0 0 0-15,0 0 0 0,0 0 0 0,3 4 0 16,-3-4 0-16,4 3 0 0,-4-3 0 0,9 1 0 0,0-2 0 0</inkml:trace>
  <inkml:trace contextRef="#ctx0" brushRef="#br0" timeOffset="10851.07">18943 4458 2048 0,'-2'-3'0'0,"2"3"0"0,-2-7 0 0,2 7 0 16,-5-8 0-16,5 8 0 0,-11-5 0 0,11 5 0 16,-18-5 0-16,18 5 0 0,-22 2 0 0,22-2 0 0,-26 7 0 15,26-7 0-15,-26 13 0 0,26-13 0 0,-25 15 0 0,25-15 0 16,-20 17 0-16,20-17 0 0,-12 19 0 15,12-19 0-15,-8 19 0 0,8-19 0 0,6 20 0 16,-6-20 0-16,10 21 0 0,-10-21 0 0,23 20 0 16,-23-20 0-16,23 19 0 0,-23-19 0 15,31 18 0 1,-31-18 0-16,38 16 0 0,-38-16 0 0,35 17 0 16,-35-17 0-16,35 16 0 0,-35-16 0 0,31 16 0 15,-31-16 0-15,26 18 0 0,-26-18 0 0,19 14 0 16,-19-14 0-16,11 16 0 0,-11-16 0 0,5 13 0 15,-5-13 0-15,-1 14 0 0,1-14 0 0,-12 10 0 16,12-10 0-16,-17 7 0 0,17-7 0 0,-22 3 0 16,22-3 0-16,-20 3 0 0,20-3 0 0,-22-1 0 0,22 1 0 15,-24-7 0-15,24 7 0 0,-20-9 0 0,20 9 0 16,-16-13 0-16,16 13 0 0,-13-20 0 0,13 20 0 16,-5-26 0-16,5 26 0 0,1-29 0 15,-1 29 0-15,5-32 0 0,-5 32 0 0,9-31 0 16,-9 31 0-16,9-27 0 0,-9 27 0 0,8-26 0 15,-8 26 0-15,7-24 0 0,-7 24 0 0,5-22 0 16,-5 22 0 0,2-16 0-16,-2 16 0 0,-2-13 0 0,2 13 0 15,-4-11 0-15,-4 4 0 0</inkml:trace>
  <inkml:trace contextRef="#ctx0" brushRef="#br0" timeOffset="30153.49">30369 3144 2048 0,'0'0'0'0,"0"0"0"0,0 0 0 0,0 0 0 0,0 0 0 16,0 0 0-16,0 0 0 0,0 0 0 0,0 0 0 16,0 0 0-16,0 0 0 0,0 0 0 0,-1-2 0 15,1 2 0-15,-2-1 0 0,2 1 0 0,-2-2 0 16,2 2 0-16,0 0 0 0,0 0 0 15,0 0 0-15,0 0 0 0,0-3 0 0,0 3 0 16,4-3 0-16,-4 3 0 0,0-4 0 0,0 4 0 16,6-6 0-16,-6 6 0 0,8-4 0 0,-8 4 0 0,11-12 0 15,-11 12 0-15,15-9 0 0,-15 9 0 0,22-11 0 16,-22 11 0-16,23-11 0 0,-23 11 0 16,29-7 0-16,-29 7 0 0,26-6 0 0,-26 6 0 15,29-3 0 1,-29 3 0-16,30-1 0 0,-30 1 0 0,25 1 0 15,-25-1 0-15,23 7 0 0,-23-7 0 0,18 9 0 16,-18-9 0-16,10 18 0 0,-10-18 0 0,1 26 0 16,-1-26 0-16,-9 29 0 0,9-29 0 0,-18 31 0 15,18-31 0-15,-25 32 0 0,25-32 0 0,-25 28 0 16,25-28 0-16,-30 24 0 0,30-24 0 0,-27 21 0 16,27-21 0-16,-26 20 0 0,26-20 0 15,-23 18 0-15,23-18 0 0,-17 13 0 0,17-13 0 16,-12 10 0-16,12-10 0 0,-9 6 0 0,9-6 0 0,2 1 0 0,-2-1 0 15,7-1 0-15,-7 1 0 0,16-2 0 16,-16 2 0-16,25-3 0 0,-25 3 0 0,33-1 0 16,-33 1 0-16,31 0 0 0,-31 0 0 0,33 3 0 15,-33-3 0-15,31 3 0 0,-31-3 0 0,30 8 0 16,-30-8 0-16,25 14 0 0,-25-14 0 0,23 14 0 16,-23-14 0-1,17 21 0-15,-17-21 0 0,13 17 0 0,-13-17 0 16,6 23 0-16,-6-23 0 0,2 25 0 15,-2-25 0-15,-3 25 0 0,3-25 0 0,-8 23 0 16,8-23 0-16,-19 21 0 0,19-21 0 0,-20 19 0 16,20-19 0-16,-27 18 0 0,27-18 0 0,-34 13 0 15,34-13 0-15,-34 12 0 0,34-12 0 0,-35 9 0 16,35-9 0-16,-31 7 0 0,31-7 0 0,-24 5 0 0,24-5 0 16,-20 1 0-16,20-1 0 0,-14-1 0 0,14 1 0 15,-4-9 0-15,4 9 0 0,5-13 0 16</inkml:trace>
  <inkml:trace contextRef="#ctx0" brushRef="#br0" timeOffset="30349.94">30906 3616 2048 0,'0'0'0'0,"0"0"0"0,0 0 0 0,0 0 0 0,0 0 0 15,0 0 0-15,0 0 0 0,0 0 0 16,0 0 0-16,0 0 0 0,4 1 0 0,-4-1 0 15,4 1 0-15,-4-1 0 16,9-2 0-16,-9 2 0 0,15-11 0 0,-15 11 0 0,19-18 0 0,-19 18 0 31,19-20 0-31,-6 4 0 0</inkml:trace>
  <inkml:trace contextRef="#ctx0" brushRef="#br0" timeOffset="30775.69">31601 2971 2048 0,'0'0'0'15,"0"0"0"-15,3-1 0 0,-3 1 0 0,0-3 0 16,0 3 0-16,-4 2 0 0,4-2 0 0,-9 7 0 16,9-7 0-1,-18 11 0-15,18-11 0 0,-29 20 0 0,29-20 0 16,-32 26 0-16,32-26 0 0,-39 35 0 0,39-35 0 15,-37 41 0-15,37-41 0 0,-33 45 0 0,33-45 0 16,-30 46 0-16,30-46 0 0,-26 48 0 16,26-48 0-16,-17 45 0 0,17-45 0 0,-9 44 0 15,9-44 0-15,0 42 0 0,0-42 0 0,9 41 0 16,-9-41 0-16,13 32 0 0,-13-32 0 0,25 33 0 0,-25-33 0 16,37 26 0-16,-37-26 0 0,45 20 0 0,-45-20 0 15,50 13 0-15,-50-13 0 0,48 7 0 0,-48-7 0 16,49-4 0-16,-49 4 0 0,42-10 0 0,-42 10 0 15,39-18 0-15,-39 18 0 0,26-18 0 16,-26 18 0-16,21-20 0 0,-21 20 0 0,5-20 0 16,-5 20 0-16,-8-18 0 0,8 18 0 0,-25-11 0 0,25 11 0 15,-32-6 0-15,32 6 0 0,-46 0 0 0,46 0 0 16,-49 6 0-16,49-6 0 0,-52 13 0 0,52-13 0 16,-49 20 0-1,49-20 0-15,-39 20 0 0,39-20 0 0,-35 18 0 16,13-5 0-16</inkml:trace>
  <inkml:trace contextRef="#ctx0" brushRef="#br0" timeOffset="33667.14">16522 8680 2048 0,'0'0'0'0,"0"0"0"0,0 0 0 0,0 0 0 0,0 0 0 0,0 0 0 16,0 0 0-16,0 0 0 0,0 0 0 0,0 0 0 0,0 0 0 31,0 0 0-31,0 0 0 0,0 0 0 0,0 0 0 16,0 0 0-16,0 0 0 0,0 0 0 0,0 0 0 15,0 0 0-15,0 0 0 0,0 0 0 0,0 0 0 0,0 0 0 16,4-2 0-16,-4 2 0 0,2 0 0 0,-2 0 0 15,2-1 0-15,-2 1 0 0,1-2 0 0,-1 2 0 16,0 0 0-16,0 0 0 0,1 0 0 0,-1 0 0 16,0 0 0-16,0 0 0 0,0 0 0 0,0 0 0 15,0 0 0-15,0 0 0 0,0 0 0 0,0 0 0 16,0 0 0-16,0 0 0 0,-1-2 0 0,1 2 0 16,-3 0 0-16,3 0 0 0,-2-1 0 0,2 1 0 15,-10-1 0-15,10 1 0 0,-17 1 0 0,17-1 0 16,-20 3 0-16,20-3 0 0,-26 3 0 15,26-3 0-15,-32 10 0 0,32-10 0 0,-34 7 0 0,34-7 0 16,-39 9 0-16,39-9 0 0,-49 6 0 16,-2 1 0-16,51-7 0 15,-57 7 0-15,57-7 0 0,-65 2 0 0,4 2 0 16,3-2 0-16,58-2 0 0,-65 2 0 0,4-2 0 16,0-2 0-16,61 2 0 0,-66-2 0 15,5-2 0-15,-5 3 0 0,66 1 0 0,-74-4 0 16,6 0 0-16,-4 2 0 0,7-1 0 0,-1 0 0 0,5 0 0 0,-4 1 0 15,65 2 0-15,-73-3 0 0,3 0 0 16,-2 0 0-16,3-1 0 0,-1 3 0 0,6-1 0 16,-3-1 0-16,6 0 0 0,-5 1 0 0,5 0 0 15,-3 2 0 1,5-3 0-16,59 3 0 0,-69 0 0 0,-1 0 0 0,-4-2 0 0,8 1 0 0,-3 1 0 31,8-1 0-31,-5 1 0 0,6-2 0 0,-4 2 0 16,-3 0 0-16,6 0 0 0,-3-1 0 0,64 1 0 15,-73-3 0-15,4 2 0 0,-3 1 0 0,9-3 0 0,-5 1 0 16,68 2 0-16,-74 0 0 0,3-3 0 0,-3 2 0 16,8-2 0-16,-2 0 0 0,4 2 0 0,2-2 0 15,62 3 0-15,-71-3 0 0,4-2 0 0,-3 1 0 16,8 2 0-16,-2-2 0 0,64 4 0 0,-70-4 0 16,5 0 0-16,-6 0 0 0,8 1 0 0,-1 0 0 15,64 3 0-15,-68-3 0 0,4-1 0 16,2 2 0-16,62 2 0 0,-70-3 0 0,8 2 0 15,-1 0 0-15,63 1 0 0,-67-3 0 0,7 2 0 16,5-1 0-16,55 2 0 0,-62-1 0 0,62 1 0 16,-62-2 0-16,62 2 0 0,-57 0 0 15,57 0 0-15,-51 0 0 0,51 0 0 0,-50-3 0 0,50 3 0 0,-42-4 0 16,42 4 0-16,-42-3 0 0,42 3 0 0,-36-3 0 16,36 3 0-16,-37-3 0 0,37 3 0 0,-30-4 0 15,30 4 0-15,-31-2 0 0,31 2 0 16,-27-1 0-1,27 1 0-15,-22-1 0 0,22 1 0 0,-24-2 0 16,24 2 0-16,-21 0 0 0,21 0 0 0,-24 0 0 16,24 0 0-16,-29 0 0 0,29 0 0 0,-29 0 0 15,29 0 0-15,-29 3 0 0,29-3 0 0,-28 1 0 16,28-1 0-16,-30 5 0 0,30-5 0 0,-26 0 0 16,26 0 0-16,-22 1 0 0,22-1 0 0,-21 2 0 15,21-2 0-15,-20 1 0 0,20-1 0 16,-17 0 0-16,17 0 0 0,-20 0 0 0,20 0 0 0,-19 0 0 15,19 0 0-15,-15 0 0 0,15 0 0 0,-13 0 0 16,13 0 0-16,-13-1 0 0,13 1 0 0,-15-3 0 16,15 3 0-16,-11 0 0 0,11 0 0 0,-8-3 0 15,8 3 0-15,-6-2 0 0,6 2 0 16,-4-1 0-16,4 1 0 0,-5 0 0 0,5 0 0 16,-5 0 0-16,5 0 0 0,-4 0 0 0,4 0 0 15,-3 0 0-15,3 0 0 0,-1 0 0 0,1 0 0 16,-3 0 0-16,3 0 0 15,0 1 0-15,0-1 0 0,-1 0 0 0,1 0 0 0,0 0 0 16,0 0 0-16,0 0 0 0,0 0 0 0,0 0 0 16,0 0 0-16,0 0 0 0,0 0 0 0,0 0 0 15,0 0 0-15,1 0 0 0,-1 0 0 0,0 0 0 16,0 0 0-16,0 0 0 0,0 0 0 16,0 0 0-16,0 0 0 0,0 0 0 0,0 0 0 15,0 0 0-15,0 0 0 0,0 0 0 0,0 0 0 16,0 0 0-16,0 0 0 0,0 0 0 0,0 0 0 15,0 0 0-15,0 0 0 0,0 0 0 0,0 0 0 16,0 0 0-16,0 0 0 0,0 0 0 0,0 0 0 16,0 0 0-16,0 0 0 0,0 0 0 15,0 0 0-15,0 0 0 0,0 0 0 0,0 0 0 16,0 0 0-16,3-1 0 0,-3 1 0 0,2-3 0 0,-2 3 0 31,-6-4 0-31</inkml:trace>
  <inkml:trace contextRef="#ctx0" brushRef="#br0" timeOffset="40005.14">13105 8815 2048 0,'1'0'0'0,"-1"0"0"0,0 0 0 0,0 0 0 15,0 0 0-15,0 0 0 0,0 0 0 0,0 0 0 16,5 1 0-16,-5-1 0 0,10 1 0 0,-10-1 0 16,16 2 0-16,-16-2 0 0,17 2 0 0,-17-2 0 15,21 0 0-15,-21 0 0 0,20 2 0 0,-20-2 0 16,23 1 0-16,-23-1 0 0,21 2 0 0,-21-2 0 16,15 3 0-16,-15-3 0 0,11 2 0 0,-11-2 0 15,10 5 0-15,-10-5 0 0,8 12 0 0,-8-12 0 16,4 20 0-16,-4-20 0 0,-4 26 0 15,4-26 0-15,-12 27 0 0,12-27 0 0,-17 33 0 16,17-33 0-16,-17 26 0 0,17-26 0 0,-19 25 0 16,19-25 0-1,-16 18 0-15,16-18 0 0,-18 21 0 16,18-21 0-16,-15 16 0 0,15-16 0 0,-12 14 0 16,12-14 0-16,-9 9 0 0,9-9 0 0,-5 8 0 0,5-8 0 15,-2 9 0-15,2-9 0 0,-2 7 0 0,2-7 0 0,4 9 0 16,-4-9 0-16,7 7 0 0,-7-7 0 0,7 6 0 15,-7-6 0 1,14 6 0-16,-14-6 0 0,16 4 0 0,-16-4 0 0,21 0 0 0,-21 0 0 16,21 0 0-16,-21 0 0 0,23-4 0 0,-23 4 0 15,22-6 0-15,0-1 0 0</inkml:trace>
  <inkml:trace contextRef="#ctx0" brushRef="#br0" timeOffset="40174.64">13578 9113 2048 0,'0'0'0'0,"0"0"0"15,1 0 0-15,-1 0 0 0,0 0 0 0,0 0 0 16,1 0 0-16,-1 0 0 0,1 1 0 0,-1-1 0 16,3-1 0-16,-3 1 0 0,4-4 0 15,-4 4 0-15,4-5 0 0,-4 5 0 0,3-4 0 0</inkml:trace>
  <inkml:trace contextRef="#ctx0" brushRef="#br0" timeOffset="40585.37">13903 8877 2048 0,'-1'-2'0'15,"1"2"0"-15,-6-5 0 0,6 5 0 0,-6-7 0 16,6 7 0-16,-11-6 0 0,11 6 0 0,-15-8 0 16,15 8 0-16,-20-3 0 0,20 3 0 0,-24-2 0 15,24 2 0-15,-27 3 0 0,27-3 0 0,-28 9 0 16,28-9 0-16,-28 12 0 0,28-12 0 0,-23 14 0 16,23-14 0-16,-16 14 0 0,16-14 0 0,-13 14 0 15,13-14 0-15,-5 13 0 0,5-13 0 0,-2 11 0 16,2-11 0-16,6 8 0 0,-6-8 0 15,10 6 0-15,-10-6 0 0,17 2 0 0,-17-2 0 16,21-2 0-16,-21 2 0 0,24-2 0 0,-24 2 0 0,21-5 0 16,-21 5 0-16,21-5 0 0,-21 5 0 15,19-8 0-15,-19 8 0 0,18-7 0 0,-18 7 0 16,15-8 0-16,-15 8 0 16,10-5 0-16,-10 5 0 0,8-3 0 0,-8 3 0 15,4 0 0-15,-4 0 0 0,1 7 0 0,-1-7 0 0,-1 13 0 16,1-13 0-16,-3 16 0 0,3-16 0 15,-4 19 0-15,4-19 0 0,-2 21 0 0,2-21 0 16,-4 26 0-16,4-26 0 0,-4 27 0 16,4-27 0-16,-3 28 0 0,3-28 0 0,-1 27 0 15</inkml:trace>
  <inkml:trace contextRef="#ctx0" brushRef="#br0" timeOffset="42157.75">12891 7314 2048 0,'0'0'0'0,"0"0"0"0,0 0 0 15,0 0 0-15,0 0 0 0,0 0 0 0,2-6 0 16,-2 6 0-16,3-6 0 0,-3 6 0 0,7-10 0 0,-7 10 0 31,14-13 0-31,-14 13 0 0,23-13 0 0,-23 13 0 16,25-10 0-16,-25 10 0 0,24-8 0 0,-24 8 0 15,28-5 0-15,-28 5 0 0,30-2 0 0,-30 2 0 16,24 0 0-16,-24 0 0 0,23 6 0 0,-23-6 0 0,18 12 0 0,-18-12 0 0,13 19 0 16,-13-19 0-1,3 26 0-15,-3-26 0 0,-5 30 0 0,5-30 0 16,-8 30 0-16,8-30 0 0,-12 26 0 0,12-26 0 16,-14 22 0-16,14-22 0 0,-14 24 0 0,14-24 0 0,-14 21 0 15,14-21 0-15,-10 17 0 0,10-17 0 0,-9 11 0 16,9-11 0-16,-6 9 0 15,6-9 0-15,-5 8 0 0,5-8 0 0,-3 7 0 0,3-7 0 16,-3 7 0-16,3-7 0 0,3 2 0 0,-3-2 0 16,4 2 0-16,-4-2 0 0,12 0 0 0,-12 0 0 15,14 2 0-15,-14-2 0 0,18-2 0 16,-18 2 0-16,15 0 0 0,-15 0 0 0,22 0 0 16,-22 0 0-16,23 0 0 0,-23 0 0 0,24 2 0 15,-24-2 0-15,23 3 0 0,-23-3 0 0,21 4 0 16,-2-3 0-16</inkml:trace>
  <inkml:trace contextRef="#ctx0" brushRef="#br0" timeOffset="42348.66">13543 7527 2048 0,'0'-2'0'0,"0"2"0"0,0 0 0 0,0 0 0 16,2 0 0-16,-2 0 0 0,0 0 0 0,0 0 0 0,2 0 0 0,-2 0 0 16,6 0 0-16,-6 0 0 0,7-2 0 15,1-3 0-15</inkml:trace>
  <inkml:trace contextRef="#ctx0" brushRef="#br0" timeOffset="42795.33">13910 7250 2048 0,'-3'-3'0'0,"3"3"0"0,-5-6 0 16,5 6 0-16,-12-10 0 0,12 10 0 0,-17-9 0 15,17 9 0-15,-20-3 0 0,20 3 0 0,-27 0 0 16,27 0 0-16,-32 5 0 0,32-5 0 15,-30 10 0-15,30-10 0 0,-30 14 0 0,30-14 0 0,-24 18 0 16,24-18 0-16,-19 16 0 0,19-16 0 0,-13 18 0 16,13-18 0-16,-5 15 0 0,5-15 0 0,1 13 0 15,-1-13 0-15,7 9 0 0,-7-9 0 16,14 6 0-16,-14-6 0 0,19 3 0 0,-19-3 0 16,25-1 0-16,-25 1 0 0,30-4 0 0,-30 4 0 15,29-9 0-15,-29 9 0 0,30-11 0 0,-30 11 0 16,25-8 0-16,-25 8 0 0,24-8 0 0,-24 8 0 15,17-5 0-15,-17 5 0 0,16-3 0 0,-16 3 0 16,14 1 0-16,-14-1 0 0,9 10 0 0,-9-10 0 16,9 11 0-16,-9-11 0 0,7 18 0 0,-7-18 0 15,3 24 0-15,-3-24 0 0,3 25 0 16,-3-25 0-16,1 28 0 16,-1-28 0-16,0 29 0 0,0-29 0 0,-1 26 0 0,1-26 0 15,-3 23 0-15,3-23 0 0,-1 15 0 0,1-15 0 16,-2 9 0-16</inkml:trace>
  <inkml:trace contextRef="#ctx0" brushRef="#br0" timeOffset="43593.76">13131 4835 2048 0,'1'-4'0'0,"-1"4"0"0,7-9 0 16,-7 9 0-16,11-10 0 0,-11 10 0 0,12-10 0 16,-12 10 0-16,16-11 0 0,-16 11 0 0,17-9 0 15,-17 9 0-15,16-7 0 0,-16 7 0 0,17-5 0 0,-17 5 0 16,14-3 0-16,-14 3 0 0,14-1 0 16,-14 1 0-16,12 4 0 0,-12-4 0 0,8 5 0 15,-8-5 0-15,7 12 0 0,-7-12 0 0,3 13 0 16,-3-13 0-16,1 16 0 0,-1-16 0 0,-3 17 0 15,3-17 0-15,-2 15 0 0,2-15 0 0,-2 16 0 16,2-16 0 0,-4 13 0-16,4-13 0 0,-2 13 0 0,2-13 0 0,-3 11 0 15,3-11 0-15,-1 9 0 0,1-9 0 0,-1 7 0 16,1-7 0-16,0 4 0 0,0-4 0 0,2 6 0 16,-2-6 0-16,5 4 0 0,-5-4 0 0,10 2 0 15,-10-2 0-15,15 1 0 0,-15-1 0 0,16 0 0 16,-16 0 0-16,22-1 0 0,-22 1 0 15,21-2 0-15,-21 2 0 0,18-3 0 0,-18 3 0 16,19-2 0-16,-19 2 0 0,19-5 0 0,-19 5 0 16,19 0 0-16,-19 0 0 0,14-4 0 0,-14 4 0 15,10-5 0-15</inkml:trace>
  <inkml:trace contextRef="#ctx0" brushRef="#br0" timeOffset="43780.39">13645 4933 2048 0,'0'0'0'0,"0"0"0"0,0 0 0 0,0 0 0 16,0 0 0-16,0 0 0 0,0 0 0 0,0 0 0 16,0 0 0-16,0 0 0 0,1 0 0 0,-1 0 0 0,1 0 0 15,-1 0 0-15,4-2 0 0,-2-1 0 0</inkml:trace>
  <inkml:trace contextRef="#ctx0" brushRef="#br0" timeOffset="44283.86">14085 4727 2048 0,'1'-1'0'15,"-1"1"0"-15,1-3 0 0,-1 3 0 0,1-3 0 16,-1 3 0 0,-2-3 0-16,2 3 0 0,-9-3 0 0,9 3 0 15,-13-3 0-15,13 3 0 0,-21 2 0 0,21-2 0 16,-25 3 0-16,25-3 0 0,-26 7 0 0,26-7 0 16,-27 12 0-16,27-12 0 0,-22 11 0 0,22-11 0 15,-19 14 0-15,19-14 0 0,-14 11 0 0,14-11 0 16,-12 9 0-16,12-9 0 0,-4 10 0 0,4-10 0 15,-2 6 0-15,2-6 0 0,6 4 0 0,-6-4 0 16,13 2 0-16,-13-2 0 0,17-2 0 0,-17 2 0 16,21-7 0-16,-21 7 0 15,24-10 0-15,-24 10 0 0,23-11 0 0,-23 11 0 16,25-12 0-16,-25 12 0 0,21-14 0 0,-21 14 0 16,20-10 0-16,-20 10 0 0,15-7 0 0,-15 7 0 15,9-6 0-15,-9 6 0 16,9-3 0-16,-9 3 0 0,8 3 0 0,-8-3 0 0,6 7 0 15,-6-7 0-15,7 14 0 0,-7-14 0 0,6 18 0 16,-6-18 0-16,6 25 0 0,-6-25 0 16,3 25 0-16,-3-25 0 0,4 26 0 0,-4-26 0 0,3 26 0 15,-3-26 0-15,0 25 0 0,0-25 0 0,0 23 0 16,0-23 0-16,2 18 0 0,-2-18 0 16,0 9 0-16,0-2 0 0</inkml:trace>
  <inkml:trace contextRef="#ctx0" brushRef="#br0" timeOffset="45032.11">13253 3904 2048 0,'0'-1'0'0,"0"1"0"0,0-6 0 0,0 6 0 0,0-6 0 16,0 6 0-16,-1-7 0 0,1 7 0 0,-2-11 0 16,2 11 0-16,2-10 0 0,-2 10 0 0,5-12 0 15,-5 12 0-15,12-13 0 0,-12 13 0 0,15-10 0 16,-15 10 0-16,19-11 0 0,-19 11 0 15,21-10 0-15,-21 10 0 0,22-9 0 0,-22 9 0 16,24-5 0-16,-24 5 0 0,19-1 0 0,-19 1 0 16,16 1 0-16,-16-1 0 0,13 7 0 0,-13-7 0 15,9 10 0-15,-9-10 0 0,5 15 0 0,-5-15 0 0,0 18 0 16,0-18 0-16,-5 21 0 0,5-21 0 0,-7 22 0 16,7-22 0-16,-11 21 0 0,11-21 0 0,-8 19 0 15,8-19 0-15,-7 15 0 16,7-15 0-16,-6 12 0 0,6-12 0 0,-4 12 0 15,4-12 0-15,-2 8 0 0,2-8 0 0,0 7 0 16,0-7 0-16,6 6 0 16,-6-6 0-16,8 2 0 0,-8-2 0 0,14 3 0 15,-14-3 0-15,19 0 0 0,-19 0 0 0,24-3 0 0,-24 3 0 16,18-3 0-16,-18 3 0 0,21-3 0 0,-21 3 0 16,22-3 0-16,-22 3 0 0,19-4 0 15,-19 4 0-15,16-3 0 0,-16 3 0 0,15-4 0 0,-4-3 0 16</inkml:trace>
  <inkml:trace contextRef="#ctx0" brushRef="#br0" timeOffset="45179.64">13694 3982 2048 0,'0'0'0'16,"0"0"0"-16,0 0 0 0,0 0 0 0,0 0 0 16,0 0 0-16,0 0 0 0,0 0 0 0,0 1 0 15,0-1 0 1,1 0 0-16,-1 0 0 0,0 3 0 0,0-3 0 15,3 2 0-15,-3-2 0 0,5 0 0 16,0 0 0-16</inkml:trace>
  <inkml:trace contextRef="#ctx0" brushRef="#br0" timeOffset="45624.43">14049 3736 2048 0,'0'-2'0'16,"0"2"0"-16,0-5 0 0,0 5 0 0,-1-4 0 0,1 4 0 0,-5-5 0 15,5 5 0-15,-12-1 0 0,12 1 0 0,-15 4 0 16,15-4 0-16,-22 9 0 0,22-9 0 0,-23 12 0 16,23-12 0-16,-20 14 0 0,20-14 0 0,-21 13 0 31,21-13 0-31,-13 16 0 0,13-16 0 0,-10 15 0 15,10-15 0-15,-9 12 0 0,9-12 0 0,-2 8 0 16,2-8 0-16,-1 8 0 0,1-8 0 16,1 5 0-16,-1-5 0 0,11-1 0 0,-11 1 0 0,17-6 0 15,-17 6 0-15,22-10 0 0,-22 10 0 0,22-11 0 16,-22 11 0-16,22-15 0 0,-22 15 0 0,22-11 0 16,-22 11 0-16,15-13 0 0,-15 13 0 15,11-10 0-15,-11 10 0 0,9-6 0 0,-9 6 0 16,6-4 0-16,-6 4 0 0,7 0 0 0,-7 0 0 15,5 4 0-15,-5-4 0 0,8 13 0 0,-8-13 0 0,5 14 0 0,-5-14 0 16,7 18 0-16,-7-18 0 0,6 21 0 16,-6-21 0-16,4 23 0 0,-4-23 0 0,2 26 0 15,-2-26 0-15,3 27 0 0,-3-27 0 16,3 30 0-16,-3-30 0 0,0 32 0 0,1-6 0 16</inkml:trace>
  <inkml:trace contextRef="#ctx0" brushRef="#br0" timeOffset="48647.93">29161 4189 2048 0,'0'0'0'0,"0"0"0"0,0 0 0 0,0 0 0 0,0 0 0 0,0 0 0 0,0 0 0 16,0 0 0-16,-1-2 0 0,1 2 0 0,-1-1 0 15,1 1 0 1,-2-3 0-16,2 3 0 0,-4 6 0 0,4-6 0 16,-2 8 0-16,2-8 0 0,-8 19 0 0,8-19 0 15,-5 29 0-15,5-29 0 0,-7 38 0 0,7-38 0 16,-10 45 0-16,0 6 0 0,10-51 0 0,-13 51 0 15,13-51 0-15,-8 51 0 0,8-51 0 0,-6 44 0 16,6-44 0-16,-4 42 0 0,4-42 0 16,-1 38 0-16,1-38 0 0,0 28 0 0,0-28 0 0,-1 26 0 0,1-26 0 0,-1 19 0 15,1-19 0-15,-1 15 0 16,1-15 0-16,0 10 0 0,0-10 0 0,4 3 0 0,-4-3 0 16,7 0 0-16,-7 0 0 0,20-8 0 0,-20 8 0 15,27-17 0-15,-27 17 0 0,36-21 0 0,-36 21 0 16,42-24 0-16,-42 24 0 0,44-25 0 15,-44 25 0-15,48-27 0 16,-48 27 0-16,40-22 0 0,-40 22 0 0,39-20 0 16,-39 20 0-16,34-13 0 0,-34 13 0 0,30-13 0 0,-30 13 0 0,27-9 0 31,-27 9 0-31,20-5 0 0,-20 5 0 0,14-5 0 16,-14 5 0-16,12-4 0 0,-12 4 0 0,6-3 0 15,-6 3 0-15,0-3 0 0</inkml:trace>
  <inkml:trace contextRef="#ctx0" brushRef="#br0" timeOffset="48900.98">29286 4375 2048 0,'0'0'0'16,"0"0"0"-16,0 4 0 0,0-4 0 15,5 6 0-15,-5-6 0 0,7 16 0 16,-7-16 0-16,11 21 0 0,-11-21 0 0,12 33 0 15,-12-33 0-15,14 38 0 0,-14-38 0 0,14 45 0 16,-14-45 0-16,15 51 0 0,-15-51 0 0,12 47 0 16,-12-47 0-16,14 48 0 0,-14-48 0 15,8 43 0-15,-8-43 0 0,10 39 0 0,-10-39 0 16,4 30 0-16,-4-30 0 0,6 26 0 0,-6-26 0 0,5 19 0 0,-5-19 0 16,7 15 0-16,-7-15 0 15,5 2 0-15,-5-2 0 0,8-5 0 0</inkml:trace>
  <inkml:trace contextRef="#ctx0" brushRef="#br0" timeOffset="49167.6">29772 4503 2048 0,'0'0'0'16,"0"0"0"-16,1 3 0 0,-1-3 0 0,6 7 0 0,-6-7 0 15,10 9 0-15,-10-9 0 16,17 15 0-16,-17-15 0 0,22 20 0 0,-22-20 0 0,26 22 0 0,-26-22 0 16,31 25 0-16,-31-25 0 0,31 25 0 0,-31-25 0 15,33 26 0-15,-33-26 0 0,27 23 0 0,-27-23 0 16,26 22 0-16,-26-22 0 16,23 17 0-16,-23-17 0 0,21 16 0 15,-21-16 0-15,17 13 0 0,-17-13 0 0,19 0 0 16,-19 0 0-16,16-10 0 0,-1-4 0 0</inkml:trace>
  <inkml:trace contextRef="#ctx0" brushRef="#br0" timeOffset="49374.22">30134 4414 2048 0,'-2'2'0'0,"2"-2"0"0,-8 1 0 0,8-1 0 16,-13 12 0-16,13-12 0 0,-22 19 0 15,22-19 0-15,-26 26 0 0,26-26 0 0,-30 33 0 16,30-33 0-16,-27 40 0 0,27-40 0 0,-31 44 0 16,31-44 0-16,-29 43 0 0,29-43 0 15,-25 46 0-15,25-46 0 0,-20 40 0 0,20-40 0 16,-16 35 0-16,16-35 0 0,-6 31 0 0,6-31 0 0,-4 19 0 0,4-19 0 16,0 8 0-16</inkml:trace>
  <inkml:trace contextRef="#ctx0" brushRef="#br0" timeOffset="49895.64">30510 4366 2048 0,'0'-1'0'0,"0"1"0"0,0-4 0 0,0 4 0 0,3-5 0 16,-3 5 0-16,6-13 0 0,-6 13 0 15,15-15 0-15,-15 15 0 16,20-16 0-16,-20 16 0 0,22-18 0 0,-22 18 0 16,26-14 0-16,-26 14 0 15,30-12 0-15,-30 12 0 0,29-11 0 0,-29 11 0 16,31-3 0-16,-31 3 0 0,27 1 0 0,-27-1 0 16,26 9 0-16,-26-9 0 0,21 16 0 0,-21-16 0 15,13 25 0-15,-13-25 0 0,6 33 0 0,-6-33 0 16,-6 43 0-16,6-43 0 0,-13 44 0 0,13-44 0 15,-22 46 0-15,22-46 0 0,-31 45 0 0,31-45 0 16,-35 42 0-16,35-42 0 0,-37 37 0 0,37-37 0 16,-33 32 0-16,33-32 0 0,-32 26 0 0,32-26 0 0,-26 20 0 15,26-20 0-15,-20 15 0 0,20-15 0 0,-13 12 0 16,13-12 0-16,-9 4 0 0,9-4 0 16,-5 0 0-16,5 0 0 0,7-4 0 15,-7 4 0-15,16-7 0 0,-16 7 0 16,24-11 0-16,-24 11 0 0,30-9 0 0,-30 9 0 15,34-5 0-15,-34 5 0 0,35-3 0 0,-35 3 0 0,35 0 0 0,-35 0 0 16,34 4 0-16,-34-4 0 0,30 6 0 0,-30-6 0 16,28 7 0-16,-28-7 0 0,25 11 0 0,-25-11 0 15,21 10 0-15,-21-10 0 0,18 10 0 16,-18-10 0-16,18 7 0 0,-18-7 0 0,13 10 0 16,-13-10 0-16,13 3 0 0,-13-3 0 15,12-3 0-15</inkml:trace>
  <inkml:trace contextRef="#ctx0" brushRef="#br0" timeOffset="50075.87">31145 4684 2048 0,'0'0'0'0,"0"0"0"0,0 0 0 0,0 0 0 16,0 0 0-16,0 0 0 0,1 0 0 0,-1 0 0 15,1 1 0-15,-1-1 0 0,3 1 0 0,-3-1 0 16,5 2 0-16,-5-2 0 0,4-4 0 0,-4 4 0 0,4-6 0 16,-4 6 0-16,2-5 0 0</inkml:trace>
  <inkml:trace contextRef="#ctx0" brushRef="#br0" timeOffset="50584.93">31796 4248 2048 0,'0'-5'0'16,"0"5"0"-16,-9-6 0 0,9 6 0 0,-15-9 0 16,15 9 0-16,-24-5 0 15,24 5 0-15,-30 0 0 0,30 0 0 0,-39 3 0 16,39-3 0-16,-40 9 0 0,40-9 0 0,-39 13 0 15,39-13 0-15,-35 22 0 0,35-22 0 0,-34 21 0 0,34-21 0 0,-26 24 0 16,26-24 0-16,-19 25 0 0,19-25 0 0,-13 22 0 16,13-22 0-16,-5 20 0 0,5-20 0 15,1 18 0-15,-1-18 0 0,9 8 0 16,-9-8 0-16,17 6 0 0,-17-6 0 0,21 0 0 16,-21 0 0-16,28-6 0 15,-28 6 0-15,34-13 0 0,-34 13 0 0,31-14 0 16,-31 14 0-16,34-20 0 0,-34 20 0 15,31-24 0-15,-31 24 0 0,29-23 0 0,-29 23 0 0,28-23 0 16,-28 23 0-16,22-19 0 0,-22 19 0 0,18-12 0 16,-18 12 0-16,15-8 0 15,-15 8 0-15,11 0 0 0,-11 0 0 0,13 12 0 0,-13-12 0 0,9 21 0 16,-9-21 0-16,9 29 0 0,-9-29 0 16,8 40 0-16,-8-40 0 0,3 47 0 0,-3-47 0 0,0 55 0 0,0-55 0 15,-2 57 0-15,2-57 0 0,-1 53 0 0,1-53 0 16,0 49 0-16,0-49 0 15,-4 49 0-15,4-49 0 0,0 43 0 16,0-43 0-16,-5 39 0 0,5-39 0 0,-2 31 0 16,2-31 0-16,-3 19 0 15</inkml:trace>
  <inkml:trace contextRef="#ctx0" brushRef="#br0" timeOffset="55859.83">7918 8598 2048 0,'0'0'0'0,"0"0"0"0,0 0 0 0,0 0 0 16,0 0 0-16,0 0 0 0,0 0 0 16,0 0 0-16,0 0 0 0,0 0 0 0,0 2 0 15,0-2 0 1,0 0 0-16,0 0 0 0,0 2 0 0,0-2 0 0,0 0 0 0,0 0 0 15,0 0 0-15,0 0 0 16,0 0 0-16,0 0 0 0,0 0 0 0,0 0 0 16,0 0 0-16,0 0 0 0,0 0 0 0,0 0 0 15,0 0 0-15,0 0 0 0,0 0 0 16,0 0 0-16,0 0 0 0,0 0 0 0,0 0 0 16,0 0 0-16,0 0 0 0,0 0 0 0,0 0 0 15,0 0 0-15,0 0 0 0,0 0 0 0,0 0 0 0,0 0 0 16,0 0 0-16,0 0 0 0,0-2 0 0,0 2 0 15,0 0 0-15,0 0 0 0,0 0 0 0,0 0 0 16,0 0 0-16,0 0 0 0,0 0 0 16,0 0 0-16,0 0 0 0,0 0 0 0,0 0 0 15,0 0 0-15,0 0 0 0,0 0 0 0,0 0 0 16,0 0 0-16,0 0 0 0,0 0 0 0,0 0 0 16,0 0 0-16,0 0 0 0,0 0 0 0,0 0 0 15,0 0 0-15,1 0 0 0,-1 0 0 0,1 0 0 16,-1 0 0-16,8 2 0 0,-8-2 0 15,10 0 0-15,-10 0 0 0,18 2 0 0,-18-2 0 0,29 0 0 0,-29 0 0 16,43-2 0-16,9 2 0 0,-52 0 0 0,61-5 0 16,-2 1 0-1,2 0 0-15,-61 4 0 0,67-3 0 0,-2 0 0 16,-2 1 0-16,-63 2 0 0,66-3 0 0,-3 2 0 16,0-1 0-16,-63 2 0 0,66-2 0 0,-66 2 0 0,70 0 0 0,-6-1 0 15,-4 1 0 1,-60 0 0-16,53-2 0 0,2 1 0 0,-55 1 0 15,58 0 0-15,-58 0 0 0,66 0 0 0,-66 0 0 16,68-3 0-16,-5 3 0 0,-5 0 0 0,-58 0 0 16,62 0 0-16,-62 0 0 0,64 0 0 0,-64 0 0 0,66 3 0 15,-66-3 0-15,68 0 0 0,-68 0 0 0,67 0 0 16,-67 0 0 0,63 0 0-16,-63 0 0 0,55 0 0 15,-55 0 0-15,51 0 0 0,-51 0 0 0,52 0 0 16,-52 0 0-16,43-3 0 0,-43 3 0 0,40 3 0 15,-40-3 0-15,33 0 0 0,-33 0 0 0,27 0 0 16,-27 0 0-16,23 1 0 0,-23-1 0 0,20 0 0 16,-20 0 0-16,15 0 0 0,-15 0 0 15,12 0 0-15,-12 0 0 0,8 0 0 0,-8 0 0 16,4 0 0-16,-4 0 0 0,5-1 0 0,-5 1 0 16,5 0 0-16,-5 0 0 0,3 0 0 0,-3 0 0 15,5 0 0-15,-5 0 0 0,7-3 0 0,-7 3 0 16,11 0 0-16,-11 0 0 0,16 0 0 0,-16 0 0 15,15 0 0-15,-15 0 0 0,14 0 0 16,-14 0 0-16,10 0 0 0,-10 0 0 0,12-2 0 16,-12 2 0-16,13-1 0 0,-13 1 0 15,9-1 0-15,-9 1 0 0,7-2 0 0,-7 2 0 16,5 0 0-16,-5 0 0 0,5 0 0 0,-5 0 0 16,8 0 0-16,-8 0 0 0,8 0 0 0,-8 0 0 15,7 0 0-15,-7 0 0 0,13 0 0 0,-13 0 0 0,12 0 0 0,-12 0 0 16,9 2 0-16,-9-2 0 0,10 0 0 15,-10 0 0-15,9 0 0 0,-9 0 0 16,11-2 0-16,-11 2 0 0,10 0 0 0,-10 0 0 0,6 0 0 16,-6 0 0-16,5 0 0 0,-5 0 0 0,4 0 0 0,-4 0 0 15,1 0 0 1,-1 0 0-16,2-1 0 0,-2 1 0 0,0 0 0 0,0 0 0 0,0 0 0 16,0 0 0-16,1 0 0 0,-1 0 0 15,0 0 0-15,0 0 0 0,0 0 0 16,0 0 0-16,0-2 0 0,0 2 0 0,0-1 0 0,0 1 0 15,0-2 0-15,0 2 0 0,0 0 0 0,0 0 0 16,0 0 0-16,0 0 0 0,0-1 0 0,0 1 0 16,0 0 0-16,0 0 0 0,2 0 0 15,-2 0 0-15,0 0 0 0,0 0 0 0,-6-15 0 16</inkml:trace>
  <inkml:trace contextRef="#ctx0" brushRef="#br0" timeOffset="57325.45">8024 3915 2048 0,'0'0'0'0,"0"0"0"0,0 0 0 0,0 0 0 16,0 0 0-16,0 0 0 0,0 0 0 0,0 0 0 0,0 0 0 16,0 0 0-16,0-2 0 0,0 2 0 15,0-1 0-15,0 1 0 0,-2-2 0 0,2 2 0 16,0-1 0-16,0 1 0 0,7 0 0 0,-7 0 0 15,13 0 0 1,-13 0 0-16,17 0 0 0,-17 0 0 0,24 1 0 0,-24-1 0 0,30 2 0 0,-30-2 0 31,36 1 0-31,-36-1 0 0,41 0 0 0,-41 0 0 16,47 0 0-16,8 0 0 0,-55 0 0 0,60-1 0 16,-60 1 0-16,67 0 0 0,-6 0 0 0,-1 0 0 15,-60 0 0-15,66 0 0 0,-5 1 0 0,-1-1 0 16,-60 0 0-16,67 0 0 0,-6-1 0 0,-2 1 0 0,-59 0 0 15,67-3 0-15,-6 3 0 0,-1-3 0 0,-60 3 0 16,64-2 0-16,-64 2 0 0,66-2 0 0,-5 0 0 16,0 1 0-16,-61 1 0 0,65-3 0 0,-65 3 0 15,67-2 0-15,-4 2 0 0,-6 0 0 16,-57 0 0-16,57-3 0 0,-57 3 0 0,55-1 0 16,-55 1 0-1,47-4 0-15,-47 4 0 0,47-2 0 0,-47 2 0 16,44-4 0-16,-44 4 0 0,38-4 0 0,-38 4 0 0,34-5 0 0,-34 5 0 0,31-4 0 0,-31 4 0 15,22-4 0-15,-22 4 0 0,18-3 0 16,-18 3 0-16,16-2 0 0,-16 2 0 0,14-5 0 16,-14 5 0-16,12-4 0 0,-12 4 0 0,8-2 0 31,-8 2 0-31,7-4 0 0,-7 4 0 0,4 0 0 0,-4 0 0 0,7-2 0 16,-7 2 0-16,7-3 0 0,-7 3 0 15,7-1 0-15,-7 1 0 0,7-2 0 0,-7 2 0 0,5-2 0 16,-5 2 0-16,3 0 0 0,-3 0 0 0,6-2 0 15,-6 2 0-15,7-1 0 0,-7 1 0 0,10-2 0 16,-10 2 0-16,4 0 0 0,-4 0 0 16,5-1 0-16,-5 1 0 0,13-2 0 15,-13 2 0-15,19-3 0 0,-19 3 0 0,19-2 0 0,-19 2 0 16,13-2 0-16,-13 2 0 0,14-1 0 0,-14 1 0 16,15-1 0-16,-15 1 0 0,11 0 0 0,-11 0 0 15,10 0 0-15,-10 0 0 0,7 0 0 0,-7 0 0 16,4 0 0-16,-4 0 0 0,6-2 0 0,-6 2 0 31,5-1 0-31,-5 1 0 0,4 0 0 0,-4 0 0 0,5-2 0 16,-5 2 0-16,4 0 0 0,-4 0 0 0,1 0 0 15,-1 0 0-15,2 0 0 0,-2 0 0 16,2 0 0-16,-2 0 0 0,3 0 0 0,-3 0 0 16,2 0 0-16,-2 0 0 0,1 0 0 0,-1 0 0 0,2 0 0 15,-2 0 0-15,1 0 0 0,-1 0 0 16,0 0 0-16,0 0 0 0,0 0 0 0,0 0 0 15,0 0 0-15,0 0 0 0,0 5 0 0,0-5 0 16,0 4 0-16,-3 0 0 0</inkml:trace>
  <inkml:trace contextRef="#ctx0" brushRef="#br0" timeOffset="62995.06">8914 8695 2048 0,'0'0'0'15,"0"0"0"-15,0 0 0 0,0 0 0 16,0 0 0-16,0 0 0 0,0 0 0 0,0 0 0 16,0 0 0-16,0 0 0 0,1 3 0 15,-1-3 0-15,2 4 0 0,-2-4 0 16,4 8 0-16,-4-8 0 0,8 15 0 0,-8-15 0 15,7 17 0-15,-7-17 0 0,9 21 0 0,-9-21 0 16,10 21 0-16,-10-21 0 0,8 22 0 16,-8-22 0-16,8 20 0 0,-8-20 0 0,7 15 0 15,-7-15 0-15,5 18 0 0,-5-18 0 0,6 16 0 16,-6-16 0-16,3 14 0 0,1-2 0 16</inkml:trace>
  <inkml:trace contextRef="#ctx0" brushRef="#br0" timeOffset="63163.16">9246 8918 2048 0,'0'0'0'0,"0"0"0"16,0 0 0-16,0 0 0 0,0 0 0 0,0 0 0 0,0 0 0 0,0 0 0 15,1 0 0-15,-1 0 0 0,4-2 0 0,-4 2 0 16,6-4 0-1,-6 4 0-15,6-7 0 0</inkml:trace>
  <inkml:trace contextRef="#ctx0" brushRef="#br0" timeOffset="63559.71">9442 8744 2048 0,'0'0'0'0,"0"0"0"15,2-1 0-15,-2 1 0 0,4-2 0 0,-4 2 0 0,11-6 0 0,-11 6 0 16,18-5 0-16,-18 5 0 0,19-5 0 0,-19 5 0 16,21-6 0-16,-21 6 0 0,22-2 0 15,-22 2 0-15,23 0 0 0,-23 0 0 16,20 5 0-16,-20-5 0 0,18 10 0 0,-18-10 0 0,12 16 0 16,-12-16 0-16,7 23 0 0,-7-23 0 0,0 27 0 15,0-27 0 1,-7 29 0-16,7-29 0 0,-8 29 0 0,8-29 0 15,-8 23 0-15,8-23 0 0,-10 20 0 0,10-20 0 16,-7 16 0-16,7-16 0 16,-5 10 0-16,5-10 0 0,-3 7 0 0,3-7 0 15,-2 6 0-15,2-6 0 0,3 3 0 0,-3-3 0 16,11 2 0-16,-11-2 0 0,20 2 0 16,-20-2 0-16,29 0 0 0,-29 0 0 0,33-2 0 0,-33 2 0 15,39-1 0-15,-39 1 0 0,40 0 0 0,-40 0 0 0,44-1 0 16,-44 1 0-16,39 0 0 0,-39 0 0 15,37 0 0-15,-37 0 0 0,32-5 0 0</inkml:trace>
  <inkml:trace contextRef="#ctx0" brushRef="#br0" timeOffset="64259.34">8769 3591 2048 0,'0'0'0'0,"0"0"0"16,0 0 0-16,0 0 0 0,0 0 0 0,0 0 0 15,1 5 0-15,-1-5 0 0,2 9 0 0,-2-9 0 0,3 7 0 0,-3-7 0 16,3 12 0-16,-3-12 0 0,4 10 0 0,-4-10 0 15,3 12 0-15,-3-12 0 0,4 7 0 0,-4-7 0 32,3 8 0-32,-3-8 0 0,4 8 0 0,-4-8 0 0,2 7 0 0,-2-7 0 15,-1 7 0-15,1-7 0 16,-6 8 0-16,6-8 0 0,-6 5 0 0,6-5 0 16,-5 2 0-16,2 2 0 0</inkml:trace>
  <inkml:trace contextRef="#ctx0" brushRef="#br0" timeOffset="64637.52">9020 3680 2048 0,'0'2'0'0,"0"-2"0"0,0 0 0 16,0 0 0-16,0 0 0 0,0 0 0 0,0 0 0 15,0 0 0-15,0 0 0 0,0 0 0 16,0 0 0-16,0 0 0 0,1 0 0 0,-1 0 0 31,0 0 0-31,0 0 0 0,1 0 0 0,-1 0 0 16,0 0 0-16,0 0 0 0,1-2 0 0,-1 2 0 0,0-2 0 16,0 2 0-16,1-6 0 0,-1 1 0 0</inkml:trace>
  <inkml:trace contextRef="#ctx0" brushRef="#br0" timeOffset="65006.39">9230 3485 2048 0,'2'0'0'0,"-2"0"0"0,4-4 0 16,-4 4 0-16,11-7 0 0,-11 7 0 15,19-9 0-15,-19 9 0 0,23-4 0 0,-23 4 0 16,29-3 0-16,-29 3 0 0,26 0 0 0,-26 0 0 15,26 2 0 1,-26-2 0-16,22 5 0 0,-22-5 0 0,16 11 0 16,-16-11 0-16,11 14 0 0,-11-14 0 0,2 19 0 15,-2-19 0-15,-3 21 0 0,3-21 0 0,-11 22 0 16,11-22 0-16,-12 20 0 16,12-20 0-16,-14 19 0 0,14-19 0 0,-14 14 0 0,14-14 0 15,-12 13 0-15,12-13 0 0,-9 9 0 16,9-9 0-16,-5 6 0 0,5-6 0 0,0 6 0 0,0-6 0 0,7 4 0 0,-7-4 0 15,14 6 0 1,-14-6 0-16,23 3 0 0,-23-3 0 0,28 4 0 16,-28-4 0-16,33 0 0 0,-33 0 0 0,37-2 0 15,-37 2 0-15,33-2 0 0,-33 2 0 0,31-6 0 16,-31 6 0-16,27-6 0 0,-27 6 0 16,22-7 0-16,-9-2 0 0</inkml:trace>
  <inkml:trace contextRef="#ctx0" brushRef="#br0" timeOffset="66934.78">29152 5507 2048 0,'0'0'0'0,"0"0"0"0,0 0 0 15,0 0 0-15,0 0 0 0,0 0 0 16,0-3 0-16,0 3 0 0,0-7 0 0,0 7 0 0,4-11 0 0,-4 11 0 16,8-17 0-16,-8 17 0 0,20-18 0 0,-20 18 0 15,28-22 0-15,-28 22 0 0,37-18 0 0,-37 18 0 16,44-16 0-16,-44 16 0 0,52-11 0 0,-52 11 0 15,47-6 0-15,-47 6 0 0,49-2 0 0,-49 2 0 16,42 2 0-16,-42-2 0 0,39 9 0 16,-39-9 0-1,33 20 0-15,-33-20 0 0,23 31 0 0,-23-31 0 0,10 40 0 16,-10-40 0-16,-5 53 0 0,5-53 0 0,-20 59 0 16,-3-5 0-16,-7-3 0 0,30-51 0 15,-32 47 0-15,32-47 0 0,-37 46 0 0,37-46 0 16,-37 43 0-16,37-43 0 0,-34 38 0 0,34-38 0 15,-32 29 0-15,32-29 0 0,-26 27 0 0,26-27 0 16,-22 21 0-16,22-21 0 0,-12 20 0 0,12-20 0 16,-6 18 0-16,6-18 0 0,5 14 0 0,-5-14 0 0,19 16 0 15,-19-16 0-15,34 7 0 0,-34-7 0 0,42 6 0 16,-42-6 0-16,49 0 0 0,-49 0 0 16,49 0 0-16,-49 0 0 0,45 0 0 0,-45 0 0 15,42 2 0-15,-42-2 0 0,36 3 0 0,-36-3 0 0,29 2 0 31,-29-2 0-31,24 2 0 0,-24-2 0 0,20 4 0 16,-20-4 0-16,17 2 0 0,-2-1 0 0</inkml:trace>
  <inkml:trace contextRef="#ctx0" brushRef="#br0" timeOffset="67213.5">30021 5803 2048 0,'0'0'0'16,"0"0"0"-16,3 0 0 0,-3 0 0 15,8 2 0-15,-8-2 0 0,10 1 0 0,-10-1 0 16,17 4 0-16,-17-4 0 0,24 8 0 0,-24-8 0 0,28 10 0 0,-28-10 0 16,27 11 0-16,-27-11 0 0,31 15 0 0,-31-15 0 15,30 16 0-15,-30-16 0 0,30 17 0 0,-30-17 0 16,28 17 0-16,-28-17 0 0,30 18 0 15,-30-18 0-15,31 16 0 0,-31-16 0 0,30 16 0 16,-30-16 0-16,34 13 0 0,-34-13 0 0,29 5 0 16,-29-5 0-1,25 3 0-15,-4-6 0 0</inkml:trace>
  <inkml:trace contextRef="#ctx0" brushRef="#br0" timeOffset="67431.82">30453 5808 2048 0,'0'2'0'16,"0"-2"0"-16,-2 2 0 0,2-2 0 0,-11 9 0 15,11-9 0-15,-15 15 0 0,15-15 0 0,-22 23 0 16,22-23 0-16,-28 28 0 0,28-28 0 0,-29 33 0 16,29-33 0-16,-29 32 0 0,29-32 0 0,-27 32 0 15,27-32 0-15,-22 26 0 0,22-26 0 0,-18 20 0 16,18-20 0-1,-12 10 0-15,12-10 0 0,-5 2 0 0,5-2 0 16,-3-2 0-16,3-2 0 0</inkml:trace>
  <inkml:trace contextRef="#ctx0" brushRef="#br0" timeOffset="67711.57">30875 5446 2048 0,'0'1'0'16,"0"-1"0"-16,1 2 0 0,-1-2 0 0,1 2 0 15,-1-2 0-15,0 11 0 0,0-11 0 0,-1 18 0 16,1-18 0-16,-4 29 0 0,4-29 0 0,-2 37 0 0,2-37 0 16,-4 44 0-16,4-44 0 0,-5 49 0 0,5-49 0 15,-7 52 0-15,7-52 0 0,-4 50 0 16,4-50 0-16,-3 45 0 0,3-45 0 15,0 40 0-15,0-40 0 16,3 35 0-16,-3-35 0 0,7 28 0 0,-7-28 0 16,9 16 0-16,-9-16 0 0,13 9 0 0</inkml:trace>
  <inkml:trace contextRef="#ctx0" brushRef="#br0" timeOffset="67877.41">31155 5861 2048 0,'0'2'0'0,"0"-2"0"0,0 0 0 16,0 0 0-16,0 2 0 0,0-2 0 0,0 7 0 15,0-7 0-15,3 10 0 0,-3-10 0 0,5 11 0 16,-5-11 0-16,9 8 0 0,-9-8 0 0,8 7 0 16</inkml:trace>
  <inkml:trace contextRef="#ctx0" brushRef="#br0" timeOffset="68366.1">31464 5576 2048 0,'0'-3'0'15,"0"3"0"-15,1-4 0 0,-1 4 0 0,7-12 0 0,-7 12 0 16,14-15 0-16,-14 15 0 0,22-19 0 0,-22 19 0 15,31-17 0-15,-31 17 0 0,38-16 0 0,-38 16 0 16,41-13 0-16,-41 13 0 0,43-9 0 16,-43 9 0-16,43-3 0 0,-43 3 0 0,43 4 0 0,-43-4 0 0,33 6 0 15,-33-6 0-15,33 15 0 0,-33-15 0 16,24 23 0-16,-24-23 0 0,17 32 0 0,-17-32 0 0,9 38 0 16,-9-38 0-16,-1 42 0 0,1-42 0 0,-10 43 0 31,10-43 0-31,-19 42 0 0,19-42 0 0,-23 42 0 15,23-42 0-15,-31 34 0 0,31-34 0 0,-31 32 0 0,31-32 0 0,-31 27 0 0,31-27 0 32,-31 22 0-32,31-22 0 0,-26 16 0 0,26-16 0 15,-21 12 0-15,21-12 0 0,-13 6 0 0,13-6 0 0,-11 3 0 16,11-3 0-16,-6 5 0 0,6-5 0 0,-2 1 0 16,2-1 0-16,2 2 0 0,-2-2 0 0,12-2 0 15,-12 2 0-15,22-1 0 0,-22 1 0 0,35 0 0 16,-35 0 0-16,44 1 0 0,-44-1 0 15,53 2 0-15,4 1 0 0,-57-3 0 0,56 6 0 0,-56-6 0 16,61 4 0-16,-4-2 0 0,-57-2 0 0,57 3 0 0,-57-3 0 16,57 3 0-16,-57-3 0 0,52 1 0 15,-52-1 0-15,47 0 0 0,-47 0 0 16,35-4 0-16,-35 4 0 16,27-7 0-16</inkml:trace>
  <inkml:trace contextRef="#ctx0" brushRef="#br0" timeOffset="78098.25">20792 6654 2048 0,'0'0'0'15,"0"0"0"-15,0 0 0 0,0 0 0 0,0 0 0 0,0 0 0 16,0 0 0-16,0 0 0 0,0 0 0 0,0 0 0 16,-1 0 0-16,1 0 0 0,-1-2 0 0,1 2 0 15,-2-2 0-15,2 2 0 16,-2-1 0-16,2 1 0 0,4 0 0 0,-4 0 0 16,5 0 0-16,-5 0 0 0,6 0 0 15,-6 0 0-15,14-2 0 0,-14 2 0 0,23-1 0 16,-23 1 0-16,30-2 0 0,-30 2 0 0,38-3 0 15,-38 3 0-15,43-2 0 0,9-1 0 0,-52 3 0 16,59-2 0-16,-59 2 0 0,61 0 0 0,-61 0 0 16,66 0 0-16,-66 0 0 0,68 0 0 0,-5 2 0 0,-4-2 0 15,-59 0 0-15,57 3 0 0,-57-3 0 0,51 0 0 16,-51 0 0-16,49 0 0 0,-49 0 0 16,52 0 0-16,-52 0 0 0,50 2 0 0,-50-2 0 0,45 0 0 15,-45 0 0-15,38 0 0 0,-38 0 0 0,30 0 0 16,-30 0 0-16,28 0 0 0,-28 0 0 0,22 2 0 15,-22-2 0-15,18 0 0 0,-18 0 0 0,13 0 0 16,-13 0 0-16,13-2 0 0,-13 2 0 0,13 0 0 16,-13 0 0-16,8 0 0 0,-8 0 0 0,9-2 0 15</inkml:trace>
  <inkml:trace contextRef="#ctx0" brushRef="#br0" timeOffset="78429.23">21752 6530 2048 0,'0'-2'0'0,"0"2"0"0,-1-2 0 0,1 2 0 0,-1-3 0 16,1 3 0-16,1-4 0 0,-1 4 0 0,5-4 0 0,-5 4 0 16,14-3 0-16,-14 3 0 0,18-1 0 0,-18 1 0 15,25-3 0-15,-25 3 0 0,30 0 0 16,-30 0 0-16,32 3 0 0,-32-3 0 0,34 4 0 15,-34-4 0-15,33 8 0 0,-33-8 0 0,28 9 0 16,-28-9 0-16,25 9 0 0,-25-9 0 16,18 13 0-16,-18-13 0 0,12 11 0 0,-12-11 0 0,5 14 0 15,-5-14 0 1,3 13 0-16,-3-13 0 0,-5 14 0 0,5-14 0 16,-12 17 0-16,12-17 0 0,-17 18 0 15,17-18 0-15,-22 18 0 0,22-18 0 0,-20 20 0 16,20-20 0-16,-20 22 0 0,20-22 0 0,-16 20 0 15,16-20 0-15,-15 16 0 0</inkml:trace>
  <inkml:trace contextRef="#ctx0" brushRef="#br0" timeOffset="81445.64">21116 6307 2048 0,'0'0'0'0,"0"0"0"16,0 0 0-16,0 0 0 0,-2-1 0 16,2 1 0-16,-4-2 0 0,4 2 0 15,-3-3 0-15,3 3 0 0,-3-1 0 0,3 1 0 16,-7-3 0-16,7 3 0 0,-8 3 0 0,8-3 0 0,-10 4 0 0,10-4 0 0,-13 11 0 15,13-11 0-15,-12 16 0 0,12-16 0 0,-12 17 0 16,12-17 0-16,-8 20 0 0,8-20 0 16,-6 15 0-16,6-15 0 0,-1 19 0 0,1-19 0 15,0 19 0-15,0-19 0 0,2 14 0 0,-2-14 0 16,9 15 0-16,-9-15 0 0,13 15 0 0,-13-15 0 16,18 9 0-1,-18-9 0-15,19 8 0 0,-19-8 0 0,21 3 0 16,-21-3 0-16,20 2 0 0,-20-2 0 0,24-3 0 15,-24 3 0-15,19-2 0 0,-19 2 0 0,18-7 0 16,-18 7 0-16,16-9 0 0,-16 9 0 16,13-7 0-16,-13 7 0 0,8-7 0 0,-8 7 0 0,5-9 0 0,-5 9 0 15,2-11 0-15,-2 11 0 0,2-8 0 0,-2 8 0 16,0-8 0-16,0 8 0 0,-4-8 0 16,4 8 0-16,-6-6 0 0,6 6 0 0,-6-5 0 0,6 5 0 15,-5-4 0-15,5 4 0 0,-3-4 0 0,3 4 0 31,-3-1 0-31,3 1 0 0,-3-3 0 0,3 3 0 16,-4-1 0-16,4 1 0 0,-2 0 0 0,2-2 0 16</inkml:trace>
  <inkml:trace contextRef="#ctx0" brushRef="#br0" timeOffset="81916.5">21374 6455 2048 0,'-1'0'0'16,"1"0"0"-16,0 0 0 0,0 0 0 0,0 0 0 0,0 0 0 0,-1 0 0 0,1 0 0 0,0 0 0 15,0 0 0-15,0 0 0 0,0 0 0 16,1 0 0-16,-1 0 0 0,0 0 0 0,0 0 0 0,0 1 0 31,0-1 0-31,1 3 0 0,-1-3 0 0,0 2 0 16,0-2 0-16,0 0 0 0,0 0 0 0,0 0 0 0,0 0 0 15</inkml:trace>
  <inkml:trace contextRef="#ctx0" brushRef="#br0" timeOffset="82293">21454 6241 2048 0,'1'0'0'0,"-1"0"0"0,6-2 0 16,-6 2 0-16,9-3 0 0,-9 3 0 0,13-3 0 15,-13 3 0-15,16-2 0 0,-16 2 0 0,20-3 0 16,-20 3 0-16,21 0 0 0,-21 0 0 16,19 0 0-16,-19 0 0 0,18 0 0 0,-18 0 0 15,12 0 0-15,-12 0 0 0,14 0 0 0,-14 0 0 16,14 5 0-16,-14-5 0 0,13 3 0 0,-13-3 0 0,12 6 0 15,-12-6 0 1,7 10 0-16,-7-10 0 0,4 12 0 0,-4-12 0 16,3 16 0-16,-3-16 0 0,-3 14 0 0,3-14 0 15,-3 20 0-15,3-20 0 0,-5 19 0 0,5-19 0 16,-7 17 0-16,7-17 0 0,-9 18 0 0,9-18 0 16,-7 17 0-16,7-17 0 0,-9 19 0 0,9-19 0 15,-7 22 0-15,7-22 0 0,-9 17 0 16,9-17 0-16,-6 18 0 0,1-4 0 0</inkml:trace>
  <inkml:trace contextRef="#ctx0" brushRef="#br0" timeOffset="86118.96">9306 6346 2048 0,'0'0'0'0,"0"0"0"0,0 0 0 0,0 0 0 0,0 0 0 0,0 0 0 16,2 0 0-16,-2 0 0 0,6 0 0 16,-6 0 0-16,13 2 0 0,-13-2 0 15,22 2 0-15,-22-2 0 0,31 3 0 0,-31-3 0 0,32 4 0 16,-32-4 0-16,36 5 0 0,-36-5 0 0,45 8 0 15,8-1 0-15,-53-7 0 0,58 8 0 0,-58-8 0 16,64 11 0-16,-64-11 0 0,67 7 0 0,-67-7 0 16,69 6 0-16,-69-6 0 0,71 6 0 0,-71-6 0 15,67 4 0-15,-67-4 0 0,65 2 0 16,-65-2 0-16,56 5 0 0,-56-5 0 0,50 0 0 16,-50 0 0-16,49 2 0 0,-49-2 0 0,43 1 0 15,-43-1 0-15,37 0 0 0,-37 0 0 0,32-1 0 16,-32 1 0-16,24 0 0 0,-24 0 0 15,21-2 0-15,-21 2 0 0,21 0 0 0,-21 0 0 0,14 0 0 16,-14 0 0 0,12 0 0-16,-12 0 0 0,7 0 0 0,-7 0 0 15,5 0 0-15,-5 0 0 0,5 2 0 0,-5-2 0 16,7 2 0-16</inkml:trace>
  <inkml:trace contextRef="#ctx0" brushRef="#br0" timeOffset="86699.69">9477 6254 2048 0,'0'0'0'0,"0"0"0"15,0 0 0-15,0 0 0 0,1 0 0 0,-1 0 0 16,0 0 0-16,0 0 0 0,0 0 0 0,0 0 0 15,0 1 0-15,0-1 0 0,0 0 0 0,0 0 0 16,-3 0 0-16,3 0 0 0,-10 0 0 0,10 0 0 16,-11 2 0-16,11-2 0 0,-14 3 0 15,14-3 0-15,-19 7 0 0,19-7 0 0,-20 11 0 0,20-11 0 0,-20 10 0 0,20-10 0 16,-19 13 0-16,19-13 0 0,-17 12 0 31,17-12 0-31,-16 13 0 0,16-13 0 0,-11 9 0 16,11-9 0-16,-13 11 0 0,13-11 0 0,-9 9 0 0,9-9 0 0,-3 11 0 0,3-11 0 15,0 10 0-15,0-10 0 0,3 8 0 0,-3-8 0 16,10 11 0-16,-10-11 0 16,16 8 0-16,-16-8 0 0,20 7 0 0,-20-7 0 15,25 8 0-15,-25-8 0 0,28 8 0 0,-28-8 0 16,32 6 0-16,-32-6 0 16,32 7 0-16,-32-7 0 0,34 6 0 0,-34-6 0 15,31 5 0-15,-31-5 0 0,30 8 0 0,-30-8 0 16,29 7 0-16,-29-7 0 0,24 5 0 0,-24-5 0 0,23 8 0 0,-23-8 0 15,15 7 0-15,-15-7 0 16,13 7 0-16</inkml:trace>
  <inkml:trace contextRef="#ctx0" brushRef="#br0" timeOffset="89482.16">9738 6049 2048 0,'0'0'0'0,"0"0"0"0,0 0 0 0,0 0 0 0,0-4 0 0,0 4 0 16,0-6 0-16,0 6 0 0,0-5 0 0,0 5 0 15,0-7 0-15,0 7 0 0,-4-7 0 16,4 7 0-16,-5-6 0 0,5 6 0 0,-11-3 0 15,11 3 0-15,-14 0 0 0,14 0 0 16,-15 3 0-16,15-3 0 0,-19 6 0 0,19-6 0 0,-21 14 0 16,21-14 0-16,-18 17 0 0,18-17 0 0,-19 20 0 15,19-20 0-15,-13 22 0 0,13-22 0 0,-10 19 0 16,10-19 0-16,-6 17 0 0,6-17 0 16,-1 20 0-16,1-20 0 0,2 17 0 0,-2-17 0 15,8 14 0-15,-8-14 0 0,12 13 0 0,-12-13 0 16,9 9 0-16,-9-9 0 0,17 6 0 0,-17-6 0 15,14 3 0-15,-14-3 0 0,19-7 0 0,-19 7 0 16,16-8 0-16,-16 8 0 16,17-13 0-16,-17 13 0 0,13-15 0 0,-13 15 0 15,10-21 0-15,-10 21 0 0,7-18 0 0,-7 18 0 16,5-16 0-16,-5 16 0 0,0-16 0 16,0 16 0-16,-1-14 0 0,1 14 0 15,-2-12 0-15,2 12 0 0,-9-9 0 0,9 9 0 16,-11-6 0-16,11 6 0 0,-15-2 0 0,15 2 0 15,-14 0 0-15,14 0 0 0,-11 2 0 0,11-2 0 16,-11 5 0-16,11-5 0 0,-11 8 0 0,11-8 0 16,-2 8 0-16,2-8 0 0,1 6 0 0,-1-6 0 15,7 0 0-15,3-2 0 0</inkml:trace>
  <inkml:trace contextRef="#ctx0" brushRef="#br0" timeOffset="89715.17">9938 6149 2048 0,'0'1'0'0,"0"-1"0"0,0-1 0 0,0 1 0 16,2 0 0-16,-2 0 0 0,0 0 0 0,0 0 0 16,0 0 0-16,0 0 0 0,0 0 0 0,0 0 0 15,0 0 0-15,0 0 0 0,0 0 0 0,0 0 0 16,0 0 0-16,0 0 0 0,0 0 0 0,0 0 0 15,0-2 0 1,0 2 0-16,0 0 0 0,0 0 0 0,0-3 0 16,1-1 0-16</inkml:trace>
  <inkml:trace contextRef="#ctx0" brushRef="#br0" timeOffset="90114.5">10160 5922 2048 0,'1'0'0'16,"-1"0"0"-16,0 0 0 0,0 0 0 0,0 0 0 15,0 0 0-15,-1 3 0 0,1-3 0 16,-4 8 0-16,4-8 0 0,-9 10 0 0,9-10 0 16,-14 17 0-16,14-17 0 0,-14 20 0 0,14-20 0 15,-18 24 0-15,18-24 0 0,-18 30 0 0,18-30 0 16,-15 27 0-16,15-27 0 0,-12 32 0 0,12-32 0 0,-8 26 0 15,8-26 0-15,-3 26 0 0,3-26 0 0,0 24 0 16,0-24 0-16,5 22 0 0,-5-22 0 16,13 17 0-16,-13-17 0 0,17 13 0 0,-17-13 0 15,23 10 0-15,-23-10 0 0,24 3 0 0,-24-3 0 16,25-1 0-16,-25 1 0 0,21-2 0 0,-21 2 0 16,19-9 0-16,-19 9 0 0,14-8 0 0,-14 8 0 15,10-12 0-15,-10 12 0 0,6-10 0 0,-6 10 0 16,2-13 0-16,-2 13 0 0,-5-10 0 15,5 10 0-15,-12-9 0 0,12 9 0 0,-14-8 0 0,14 8 0 16,-14-3 0-16,14 3 0 0,-23 1 0 16,23-1 0-16,-25 5 0 0,25-5 0 0,-26 12 0 0,26-12 0 0,-24 9 0 15,24-9 0-15,-16 11 0 0</inkml:trace>
  <inkml:trace contextRef="#ctx0" brushRef="#br0" timeOffset="91763.89">5817 6167 2048 0,'0'0'0'16,"0"0"0"-16,0 0 0 0,0 0 0 0,0 0 0 16,0 0 0-16,0 0 0 0,0 0 0 0,3-1 0 15,-3 1 0-15,5-2 0 0,-5 2 0 16,9-2 0-16,-9 2 0 0,16-4 0 0,-16 4 0 0,18 0 0 0,-18 0 0 15,26 0 0-15,-26 0 0 0,33 2 0 16,-33-2 0-16,41 3 0 0,-41-3 0 16,45 4 0-16,-45-4 0 0,53 5 0 0,-53-5 0 15,60 4 0-15,-60-4 0 0,63 7 0 0,-63-7 0 16,67 8 0-16,-5-3 0 0,-2 0 0 16,-60-5 0-16,65 3 0 0,-65-3 0 15,70 7 0-15,-7-4 0 0,0 1 0 0,-63-4 0 16,66 6 0-16,-66-6 0 0,70 7 0 0,-3-1 0 0,-2-1 0 0,-65-5 0 15,65 7 0-15,-65-7 0 0,71 5 0 0,-9 1 0 16,-4-4 0-16,-58-2 0 0,57 4 0 16,-57-4 0-16,55 3 0 0,-55-3 0 15,55 3 0-15,-55-3 0 0,53 2 0 0,-53-2 0 16,45 3 0-16,-45-3 0 0,42 1 0 0,-42-1 0 16,36 0 0-16,-36 0 0 0,28 0 0 0,-28 0 0 0,25-4 0 15,-25 4 0-15,25-2 0 0,-25 2 0 0,19-3 0 16,-19 3 0-16,14-2 0 0,-14 2 0 15,15-2 0-15,-15 2 0 0,10-3 0 0,-10 3 0 16,10-1 0-16,-10 1 0 0,8-1 0 0,-8 1 0 16,9 0 0-1,-9 0 0-15,14-3 0 0,-14 3 0 0,9 0 0 0,-9 0 0 0,8-2 0 16,-8 2 0-16,5-1 0 0,-5 1 0 0,3 0 0 16,-3 0 0-16,6 0 0 0,-6 0 0 15,7 0 0-15,-7 0 0 0,6 0 0 0,-6 0 0 16,10 0 0-16,-10 0 0 0,11 1 0 0,-11-1 0 15,12 2 0-15,-12-2 0 0,7 0 0 16,-7 0 0-16,6 0 0 16,-6 0 0-16,5 0 0 0,-5 0 0 0,5 0 0 15,-5 0 0-15,4 0 0 0,-4 0 0 16,4 0 0-16,-4 0 0 0,2 0 0 0,-2 0 0 0,3 0 0 16,-3 0 0-16,-2 0 0 0,2 0 0 0,-3 0 0 15</inkml:trace>
  <inkml:trace contextRef="#ctx0" brushRef="#br0" timeOffset="92465.4">6125 6056 2048 0,'0'0'0'0,"0"0"0"0,0 0 0 0,0 0 0 0,0 0 0 16,0 0 0-16,0-3 0 15,0 3 0-15,1-5 0 0,-1 5 0 0,0-6 0 16,0 6 0-16,1-3 0 0,-1 3 0 0,0-3 0 16,0 3 0-16,0-2 0 0,0 2 0 15,-1 2 0-15,1-2 0 0,-3 4 0 0,3-4 0 16,-9 11 0-16,9-11 0 0,-13 13 0 15,13-13 0-15,-13 16 0 0,13-16 0 0,-14 16 0 16,14-16 0-16,-16 17 0 0,16-17 0 0,-18 14 0 0,18-14 0 0,-15 15 0 16,15-15 0-16,-14 13 0 15,14-13 0-15,-11 13 0 0,11-13 0 0,-12 11 0 16,12-11 0-16,-10 9 0 0,10-9 0 0,-7 8 0 16,7-8 0-16,-9 5 0 0,9-5 0 0,-4 4 0 15,4-4 0-15,-4 4 0 0,4-4 0 16,-1 3 0-16,1-3 0 0,-2 3 0 0,2-3 0 0,-2 3 0 0,2-3 0 0,4 3 0 15,-4-3 0-15,8 5 0 0,-8-5 0 0,12 7 0 16,-12-7 0-16,21 8 0 0,-21-8 0 16,30 8 0-16,-30-8 0 0,29 11 0 0,-29-11 0 15,32 6 0-15,-32-6 0 0,34 6 0 0,-34-6 0 16,32 6 0-16,-32-6 0 0,30 6 0 16,-30-6 0-16,31 4 0 0,-31-4 0 15,21 5 0-15,-21-5 0 0,18 1 0 0,-18-1 0 16,12 3 0-16,-12-3 0 0,8 3 0 15,-8-3 0-15,8 0 0 0,-8 0 0 0,6 0 0 16,-6 0 0-16,5 0 0 0,-5 0 0 16,2 2 0-16,-2-2 0 0,0 4 0 0,2 0 0 15</inkml:trace>
  <inkml:trace contextRef="#ctx0" brushRef="#br0" timeOffset="95474.89">6602 5752 2048 0,'1'2'0'0,"-1"-2"0"16,0 0 0-16,0 0 0 0,0 0 0 15,0 0 0-15,0 0 0 0,0 0 0 16,0 0 0-16,0 0 0 0,-1-2 0 0,1 2 0 15,0-3 0-15,0 3 0 0,0-3 0 0,0 3 0 16,-1-3 0-16,1 3 0 0,-4 2 0 16,4-2 0-16,-8 7 0 0,8-7 0 0,-12 10 0 15,12-10 0-15,-11 13 0 0,11-13 0 0,-11 16 0 16,11-16 0-16,-8 14 0 0,8-14 0 16,-7 18 0-16,7-18 0 0,-4 16 0 0,4-16 0 15,0 17 0-15,0-17 0 0,1 18 0 0,-1-18 0 16,8 15 0-16,-8-15 0 0,9 12 0 0,-9-12 0 15,8 11 0-15,-8-11 0 0,12 3 0 0,-12-3 0 0,15 3 0 0,-15-3 0 16,14-3 0-16,-14 3 0 0,16-5 0 0,-16 5 0 16,10-6 0-16,-10 6 0 0,10-9 0 0,-10 9 0 15,5-13 0-15,-5 13 0 0,5-17 0 16,-5 17 0-16,3-17 0 16,-3 17 0-16,-2-18 0 0,2 18 0 0,-3-17 0 15,3 17 0-15,-8-14 0 16,8 14 0-16,-12-13 0 0,12 13 0 0,-11-8 0 15,11 8 0-15,-13-5 0 0,13 5 0 16,-14-5 0-16,14 5 0 0,-12 0 0 0,12 0 0 16,-10 0 0-16,10 0 0 0,-7 3 0 0,7-3 0 15,-6 4 0-15,6-4 0 0,-4 5 0 0</inkml:trace>
  <inkml:trace contextRef="#ctx0" brushRef="#br0" timeOffset="95682.58">6912 5877 2048 0,'0'0'0'15,"0"0"0"-15,0 2 0 0,0-2 0 0,0 0 0 0,0 0 0 0,0 0 0 0,0 0 0 16,0 0 0 0,0 0 0-16,0 0 0 0,0 0 0 0,0 0 0 15,0 0 0-15,0 0 0 0,0 0 0 0,1-2 0 16,-1 2 0-16,4 0 0 0,-4 0 0 0,1-1 0 15,-1 1 0-15,2-2 0 0</inkml:trace>
  <inkml:trace contextRef="#ctx0" brushRef="#br0" timeOffset="96084.15">7231 5727 2048 0,'1'0'0'0,"-1"0"0"16,0-6 0-16,0 6 0 0,0-4 0 0,0 4 0 0,-2-6 0 0,2 6 0 15,-5-7 0-15,5 7 0 0,-9-9 0 0,9 9 0 32,-15-6 0-32,15 6 0 0,-19-2 0 0,19 2 0 15,-23 1 0-15,23-1 0 0,-21 7 0 0,21-7 0 0,-22 6 0 16,22-6 0-16,-19 12 0 0,19-12 0 0,-14 10 0 16,14-10 0-16,-10 14 0 0,10-14 0 0,-7 12 0 15,7-12 0-15,3 12 0 16,-3-12 0-16,5 7 0 0,-5-7 0 0,10 7 0 0,-10-7 0 0,16 3 0 15,-16-3 0-15,17-3 0 0,-17 3 0 0,21-5 0 16,-21 5 0-16,19-8 0 0,-19 8 0 0,19-13 0 16,-19 13 0-16,16-12 0 0,-16 12 0 15,12-11 0-15,-12 11 0 16,10-9 0-16,-10 9 0 0,6-6 0 0,-6 6 0 16,4-3 0-16,-4 3 0 0,2 0 0 0,-2 0 0 0,2 6 0 0,-2-6 0 15,1 13 0-15,-1-13 0 0,0 19 0 16,0-19 0-16,-1 28 0 0,1-28 0 0,2 32 0 15,-2-32 0-15,4 38 0 0,-4-38 0 0,4 39 0 16,-4-39 0-16,5 45 0 0,-5-45 0 0,6 38 0 0,0-7 0 31</inkml:trace>
  <inkml:trace contextRef="#ctx0" brushRef="#br0" timeOffset="114794.59">28869 7015 2048 0,'0'0'0'0,"0"0"0"0,0 0 0 0,0 0 0 0,0 0 0 15,0 0 0-15,0 0 0 0,0 0 0 0,0 7 0 0,0-7 0 16,0 8 0-16,0-8 0 0,4 13 0 0,-4-13 0 15,3 22 0-15,-3-22 0 16,4 32 0-16,-4-32 0 0,5 38 0 16,-5-38 0-16,3 35 0 0,-3-35 0 0,5 36 0 15,-5-36 0-15,2 41 0 0,-2-41 0 0,4 37 0 0,-4-37 0 0,3 37 0 0,-3-37 0 16,4 33 0-16,-4-33 0 0,2 26 0 0,-2-26 0 16,3 21 0-16,-3-21 0 0,1 22 0 0,-1-22 0 15,0 15 0 1,0-15 0-16,3 16 0 0</inkml:trace>
  <inkml:trace contextRef="#ctx0" brushRef="#br0" timeOffset="115025.8">29142 7390 2048 0,'0'0'0'0,"0"0"0"15,1 0 0-15,-1 0 0 0,1 0 0 0,-1 0 0 0,2-2 0 16,-2 2 0 0,5 0 0-16,-5 0 0 0,0 0 0 0,0 0 0 15,0 0 0-15,0 0 0 0,0 0 0 16,0 0 0-16,0 0 0 0,0 0 0 0,0 0 0 16,0 0 0-16,-4 0 0 0,4 0 0 0,-1 2 0 15,1-2 0-15,-2 0 0 0,1-2 0 16</inkml:trace>
  <inkml:trace contextRef="#ctx0" brushRef="#br0" timeOffset="115580.5">29351 6998 2048 0,'0'0'0'0,"0"0"0"0,0 0 0 15,0 0 0-15,1 2 0 0,-1-2 0 0,2 2 0 0,-2-2 0 16,1 5 0-16,-1-5 0 0,1 6 0 0,-1-6 0 16,0 11 0-16,0-11 0 0,1 19 0 0,-1-19 0 15,0 21 0-15,0-21 0 0,-2 24 0 0,2-24 0 16,-3 25 0-16,3-25 0 0,-3 26 0 0,3-26 0 15,-2 25 0-15,2-25 0 0,-3 26 0 0,3-26 0 16,-1 24 0-16,1-24 0 0,-4 21 0 0,4-21 0 0,-1 22 0 16,1-22 0-16,-1 21 0 15,1-21 0-15,-1 19 0 0,1-19 0 0,0 16 0 0,0-16 0 0,1 11 0 16,-1-11 0 0,1 13 0-16,-1-13 0 0,0 8 0 0,0-8 0 0,3 9 0 0,-3-9 0 0,3 8 0 15,-3-8 0-15,5 8 0 0,-5-8 0 0,9 5 0 16,-9-5 0-16,13 3 0 0,-13-3 0 15,16 2 0-15,-16-2 0 16,18-2 0-16,-18 2 0 0,20-1 0 0,-20 1 0 16,25-3 0-16,-25 3 0 0,28-3 0 0,-28 3 0 15,26-3 0-15,-26 3 0 0,31-3 0 16,-31 3 0-16,31-3 0 0,-31 3 0 0,30-3 0 0,-30 3 0 16,32-1 0-16,-32 1 0 0,29-2 0 0,-29 2 0 15,26-1 0-15,-26 1 0 0,27-1 0 0,-27 1 0 16,18 0 0-16,-18 0 0 0,18 0 0 0,-18 0 0 15,12-3 0-15,-12 3 0 0,10-3 0 0,-10 3 0 16,7-3 0-16,-3 0 0 0</inkml:trace>
  <inkml:trace contextRef="#ctx0" brushRef="#br0" timeOffset="116946.43">29579 7204 2048 0,'0'0'0'0,"0"0"0"0,0 2 0 0,0-2 0 0,1 0 0 0,-1 0 0 0,4 5 0 16,-4-5 0-16,5 5 0 0,-5-5 0 0,7 8 0 0,-7-8 0 15,5 11 0-15,-5-11 0 16,7 15 0-16,-7-15 0 15,8 19 0-15,-8-19 0 0,6 23 0 0,-6-23 0 16,2 22 0-16,-2-22 0 0,4 25 0 0,-4-25 0 16,1 25 0-16,-1-25 0 0,2 22 0 0,-2-22 0 15,0 24 0-15,0-24 0 0,-2 22 0 0,2-22 0 16,0 21 0-16,0-21 0 0,0 16 0 0,0-16 0 16,0 14 0-16,0-14 0 0,0 13 0 0,0-13 0 0,-1 11 0 0,1-11 0 31,0 9 0-31,0-9 0 0,0 2 0 0,0-2 0 0,0 4 0 0,0-4 0 15,0 1 0-15,0-1 0 0,0 2 0 0,0-2 0 16,0 0 0-16,0 0 0 0,0 0 0 16,0 0 0-16,0 0 0 0,0 0 0 0,0 0 0 15,0 0 0-15,0 0 0 0,0 0 0 0,0 0 0 16,0 0 0-16,0 0 0 0,0 0 0 0,0 0 0 16,0 0 0-16,0 0 0 0,0 0 0 0,0 0 0 0,0 0 0 15,0 0 0-15,0 0 0 0,0 0 0 0,0 0 0 16,0 0 0-16,0 0 0 0,0 0 0 0,0 0 0 15,0 0 0-15,0 0 0 0,0 0 0 16,0 0 0-16,0 0 0 0,0 0 0 16,0 0 0-16,0 0 0 0,0 0 0 0,0 0 0 15,0 0 0-15,0 0 0 0,0 0 0 0,0 0 0 16,0 0 0-16,0 0 0 0,0 0 0 0,0 0 0 16,0 0 0-16,0 0 0 0,0 0 0 0,0 0 0 15,0 0 0-15,0 0 0 0,0 0 0 0,0 0 0 16,0 0 0-1,0 0 0-15,0 0 0 0,0 0 0 16,0 0 0-16,0 0 0 0,0 0 0 0,0 0 0 16,0 0 0-16,0 0 0 0,0 0 0 0,0 0 0 0,0 0 0 15,0 0 0-15,0 0 0 0,0 0 0 0,0 0 0 16,0 0 0-16,0 0 0 0,0 0 0 0,0 0 0 16,0 0 0-16,0 0 0 0,0 0 0 15,0 0 0-15,0 0 0 0,0 0 0 0,0 0 0 0,0 0 0 16,0 0 0-16,0 0 0 0,0 0 0 0,0 0 0 15,0 0 0-15,0 0 0 0,0 0 0 0,0 0 0 16,0 0 0-16,0 0 0 0,0 0 0 0,0 0 0 16,0 0 0-16,0 0 0 0,0 0 0 15,0 0 0-15,0 0 0 0,0 0 0 0,0 0 0 16,0 0 0-16,0 0 0 0,0 0 0 0,0 0 0 16,0 0 0-16,0 0 0 15,0 0 0-15,0 0 0 0,0 0 0 0,0 0 0 16,0 0 0-16,0 0 0 0,0 0 0 0,0 0 0 15,0 0 0-15,0 0 0 0,0 0 0 0,0 0 0 0,0 0 0 16,0 0 0-16,0 0 0 0,0 0 0 0,0 0 0 16,0 0 0-16,0 0 0 0,0 0 0 15,0 0 0-15,0 0 0 0,0 0 0 0,0 0 0 16,0 0 0-16,0 0 0 0,0 0 0 0,0 0 0 16,0 0 0-16,0 0 0 0,0 0 0 15,0 0 0-15,0 0 0 0,0 0 0 0,0 0 0 0,0 0 0 16,0 0 0-16,0 0 0 0,0 0 0 15,0 0 0-15,0 0 0 16,0 0 0-16,0 0 0 0,0 0 0 0,0 0 0 16,0 0 0-16,0 0 0 0,0 0 0 0,0 0 0 0,0 0 0 0,0 0 0 0,0 0 0 31,0 0 0-31,0 0 0 0,0 0 0 0,0 0 0 16,0 0 0-16,0 0 0 0,0 0 0 0,0 0 0 15,0 0 0-15,0 0 0 0,0 0 0 0,0 0 0 16,0 0 0-16,0 0 0 0,0 0 0 15,0 0 0-15,0 0 0 0,0 0 0 0,0 0 0 16,0 0 0-16,0 0 0 0,0 0 0 0,0 0 0 0,0 0 0 16,0 0 0-16,0 0 0 0,0 0 0 0,0 0 0 15,0 0 0-15,0 0 0 0,0 0 0 16,0 0 0-16,0 0 0 0,0 0 0 0,0 0 0 16,0 0 0-16,0 0 0 0,0 0 0 15,0 0 0-15,0 0 0 0,0 0 0 0,0 0 0 16,0 0 0-16,0 0 0 0,0 0 0 0,0 0 0 0,0 0 0 0,0 0 0 15,0 0 0-15,0 0 0 0,0 0 0 0,0 0 0 16,0 0 0 0,0 0 0-16,0 0 0 0,0 0 0 0,0 0 0 15,0 0 0-15,0 0 0 0,0 0 0 0,0 0 0 16,0 0 0-16,0 0 0 0,0 0 0 0,0 0 0 16,0 0 0-16,0 0 0 0,0 0 0 0,0 0 0 15,0 0 0-15,0 0 0 0,0 0 0 16,0 0 0-16,0 0 0 0,0 0 0 0,0 0 0 0,0 0 0 15,0 0 0-15,0 0 0 0,0 0 0 16,0-2 0-16,0 2 0 0,-1-5 0 0</inkml:trace>
  <inkml:trace contextRef="#ctx0" brushRef="#br0" timeOffset="117646.29">29877 7239 2048 0,'2'0'0'0,"-2"0"0"0,0 0 0 0,0 0 0 16,0 0 0-16,0 0 0 0,0 0 0 0,0 0 0 15,0 0 0-15,0 0 0 0,2 1 0 0,-2-1 0 0,7 0 0 16,-7 0 0-16,11 0 0 0,-11 0 0 0,19 0 0 16,-19 0 0-16,27-5 0 0,-27 5 0 0,34-5 0 15,-34 5 0-15,37-11 0 0,-37 11 0 0,40-15 0 16,-40 15 0-16,43-18 0 0,-43 18 0 0,47-20 0 15,-47 20 0-15,45-21 0 0,-45 21 0 0,47-23 0 16,-47 23 0-16,44-26 0 0,-44 26 0 0,43-28 0 16,-43 28 0-16,35-24 0 0,-35 24 0 0,33-24 0 15,-33 24 0-15,29-22 0 0,-29 22 0 0,26-20 0 16,-26 20 0-16,21-18 0 0,-21 18 0 0,18-11 0 16,-18 11 0-16,9-12 0 0,-4 4 0 15</inkml:trace>
  <inkml:trace contextRef="#ctx0" brushRef="#br0" timeOffset="117954.81">30098 7235 2048 0,'0'4'0'15,"0"-4"0"-15,0 4 0 0,0-4 0 0,0 13 0 16,0-13 0-16,0 19 0 0,0-19 0 0,1 23 0 16,-1-23 0-16,3 30 0 0,-3-30 0 0,1 36 0 15,-1-36 0-15,2 36 0 0,-2-36 0 0,2 36 0 16,-2-36 0-16,0 38 0 0,0-38 0 16,0 32 0-16,0-32 0 0,2 26 0 15,-2-26 0-15,2 22 0 0,-2-22 0 0,0 11 0 16,0-11 0-16,2 3 0 0,-2-3 0 15,3-3 0-15,-3 3 0 0,1-7 0 0,-1 7 0 0,3-4 0 16,-3-1 0-16</inkml:trace>
  <inkml:trace contextRef="#ctx0" brushRef="#br0" timeOffset="118184.24">30272 7067 2048 0,'0'0'0'16,"0"0"0"-16,0 2 0 0,0-2 0 0,1 6 0 0,-1-6 0 15,1 13 0-15,-1-13 0 0,1 19 0 16,-1-19 0-16,2 25 0 0,-2-25 0 0,4 31 0 16,-4-31 0-1,1 33 0-15,-1-33 0 0,3 34 0 0,-3-34 0 16,5 36 0-16,-5-36 0 0,1 32 0 0,-1-32 0 0,4 32 0 16,-4-32 0-16,1 29 0 0,-1-29 0 0,1 25 0 15,-1-25 0-15,2 23 0 0,-2-23 0 0,0 23 0 16,0-23 0-16,0 17 0 0,0-17 0 15,-3 16 0-15,3-16 0 0,-1 7 0 0,-4-3 0 16</inkml:trace>
  <inkml:trace contextRef="#ctx0" brushRef="#br0" timeOffset="118668.38">29058 7746 2048 0,'2'-2'0'0,"-2"2"0"16,6-2 0-16,-6 2 0 0,14-5 0 0,-14 5 0 0,24-8 0 16,-24 8 0-16,33-7 0 15,-33 7 0-15,46-11 0 0,-46 11 0 0,52-11 0 0,4 0 0 0,0 1 0 0,-56 10 0 16,57-12 0-16,2 3 0 0,-5-1 0 15,3 2 0-15,-57 8 0 0,57-7 0 0,0 1 0 16,0 0 0 0,-57 6 0-16,56-7 0 0,0 2 0 0,-56 5 0 15,54-4 0-15,-54 4 0 0,56-5 0 16,-56 5 0-16,53-2 0 0,-53 2 0 0,47-2 0 16,-47 2 0-16,40 0 0 0,-40 0 0 0,32 0 0 15,-32 0 0-15,24 2 0 0,-24-2 0 0,14 2 0 0,-14-2 0 16,0 2 0-16,0-2 0 0,-5 3 0 0</inkml:trace>
  <inkml:trace contextRef="#ctx0" brushRef="#br0" timeOffset="119085.53">29626 7941 2048 0,'1'0'0'16,"-1"0"0"-16,0-1 0 0,0 1 0 0,4-3 0 0,-4 3 0 16,9-9 0-16,-9 9 0 0,14-8 0 15,-14 8 0-15,18-10 0 0,-18 10 0 0,22-10 0 16,-22 10 0-16,24-6 0 0,-24 6 0 0,23-3 0 16,-23 3 0-16,20 2 0 0,-20-2 0 15,22 5 0-15,-22-5 0 0,14 12 0 16,-14-12 0-16,4 17 0 0,-4-17 0 0,-2 23 0 15,2-23 0-15,-11 26 0 0,11-26 0 0,-15 28 0 0,15-28 0 16,-22 27 0-16,22-27 0 0,-22 28 0 0,22-28 0 16,-21 26 0-16,21-26 0 0,-21 22 0 0,21-22 0 15,-17 21 0-15,17-21 0 0,-9 16 0 16,9-16 0-16,-4 14 0 0,4-14 0 0,5 10 0 16,-5-10 0-16,19 8 0 0,-19-8 0 0,33 3 0 15,-33-3 0-15,40-1 0 0,-40 1 0 0,52-7 0 16,-52 7 0-16,56-7 0 0,0 0 0 0,-56 7 0 15,53-6 0-15,-53 6 0 0,49-5 0 0,-49 5 0 16,45-1 0-16,-45 1 0 0,42-1 0 16,-42 1 0-16,31-2 0 15</inkml:trace>
  <inkml:trace contextRef="#ctx0" brushRef="#br0" timeOffset="121788.92">29528 9095 2048 0,'0'0'0'0,"0"0"0"0,0 0 0 16,0 0 0-16,0 0 0 0,0 0 0 0,-2 1 0 16,2-1 0-16,-4 7 0 0,4-7 0 0,-11 8 0 0,11-8 0 15,-11 19 0-15,11-19 0 0,-18 26 0 0,18-26 0 16,-17 26 0-16,17-26 0 0,-15 29 0 0,15-29 0 0,-11 29 0 16,11-29 0-16,-9 30 0 0,9-30 0 15,-8 37 0-15,8-37 0 0,-5 36 0 0,5-36 0 16,1 33 0-16,-1-33 0 0,7 33 0 0,-7-33 0 15,11 27 0-15,-11-27 0 0,14 28 0 0,-14-28 0 16,17 22 0-16,-17-22 0 0,13 17 0 16,-13-17 0-16,17 13 0 15,-17-13 0-15,25 5 0 0,-25-5 0 16,25 0 0-16,-25 0 0 0,25-5 0 0,-25 5 0 16,28-13 0-16,-28 13 0 0,27-17 0 0,-27 17 0 15,26-21 0-15,-26 21 0 0,19-21 0 0,-19 21 0 16,17-24 0-16,-17 24 0 0,18-25 0 0,-18 25 0 15,12-23 0-15,-12 23 0 0,7-28 0 16,-7 28 0-16,5-23 0 0,-5 23 0 0,2-25 0 0,-2 25 0 0,-1-23 0 16,1 23 0-16,-1-18 0 0,1 18 0 0,-8-18 0 15,8 18 0-15,-8-16 0 0,8 16 0 0,-10-17 0 16,10 17 0-16,-15-15 0 0,15 15 0 16,-13-14 0-16,13 14 0 0,-14-12 0 0,14 12 0 15,-10-8 0-15,10 8 0 0,-13-10 0 0,13 10 0 16,-11-9 0-1,11 9 0-15,-9-6 0 0,9 6 0 0,-10-4 0 0,10 4 0 16,-5-4 0-16,5 4 0 0,-3-2 0 16,3 2 0-16,-5-3 0 0,5 3 0 0,-4-4 0 15,4 4 0-15,-4-4 0 0,4 4 0 0,-2-2 0 16,2 2 0-16,-3-3 0 0,3 3 0 16,-1-1 0-16,1 1 0 0,0 0 0 0,0 0 0 15,0 0 0-15,0 0 0 0,-3 0 0 0,3 0 0 16,0 0 0-16,0 0 0 0,0 0 0 0,0 0 0 0,0 0 0 15,0 0 0-15,0 0 0 0,0 0 0 0,0 0 0 16,0 0 0-16,0 0 0 0,0 0 0 0,0 0 0 16,0 0 0-16,0 0 0 0,0 0 0 15,0 0 0-15,0 0 0 0,0 0 0 0,0 0 0 16,0 0 0-16,0 0 0 0,0 0 0 0,0 0 0 0,0 0 0 0,0 0 0 16,0 0 0-16,0 0 0 0,0 0 0 0,0 0 0 15,0 0 0-15,0 0 0 0,0 0 0 0,0 0 0 16,0 0 0-16,0 0 0 0,0 0 0 15,0 0 0-15,0 0 0 0,0 0 0 0,0 0 0 16,0 0 0-16,0 0 0 0,0 0 0 0,0 0 0 16,0 0 0-1,0 0 0-15,0 0 0 0,0 0 0 0,0 0 0 16,0 0 0-16,0 0 0 0,0 0 0 0,0 0 0 16,0 0 0-16,0 0 0 0,0 0 0 0,0 0 0 15,0 0 0-15,0 0 0 0,0 0 0 0,0 0 0 16,0 0 0-16,0 0 0 0,0 0 0 15,0 0 0-15,0 0 0 0,0 0 0 0,0 0 0 16,0 0 0-16,0 0 0 0,0 0 0 0,0 0 0 0,0 0 0 16,0 0 0-16,0 0 0 0,0 0 0 0,0 0 0 15,0 0 0-15,0 0 0 0,0 0 0 0,0 0 0 16,0 0 0-16,0 0 0 0,0 0 0 0,0 0 0 16,0 0 0-16,0 0 0 0,0 0 0 0,0 0 0 15,3 0 0-15,-3 0 0 0,0 1 0 16,0-1 0-16,0 0 0 15</inkml:trace>
  <inkml:trace contextRef="#ctx0" brushRef="#br0" timeOffset="122234.93">28951 9070 2048 0,'0'0'0'16,"0"0"0"-16,0 0 0 0,0 0 0 0,0 0 0 0,0 0 0 15,0 0 0-15,0 0 0 0,3 6 0 16,-3-6 0-16,5 6 0 0,-5-6 0 0,7 14 0 16,-7-14 0-16,8 27 0 0,-8-27 0 0,8 35 0 15,-8-35 0-15,11 40 0 0,-11-40 0 0,7 44 0 16,-7-44 0-16,5 49 0 0,-5-49 0 0,6 48 0 15,-6-48 0-15,4 42 0 0,-4-42 0 16,2 41 0-16,-2-41 0 0,2 36 0 0,-2-36 0 16,1 35 0-16,-1-35 0 0,3 28 0 0,-3-28 0 15,1 23 0-15,-1-23 0 0,1 17 0 0,-2-5 0 16</inkml:trace>
  <inkml:trace contextRef="#ctx0" brushRef="#br0" timeOffset="122490.53">29268 9457 2048 0,'0'0'0'0,"0"0"0"0,0 0 0 0,0 0 0 0,0 0 0 16,0 0 0-16,0 1 0 0,0-1 0 0,0 0 0 15,0 0 0-15,0 0 0 0,0 0 0 0,0 0 0 16,0 0 0-16,0 0 0 0,0 0 0 0,0 0 0 16,0 0 0-16,0 0 0 0,0 0 0 15,1-3 0-15,-1 3 0 0,1-6 0 0,-1 6 0 16,2-7 0-16</inkml:trace>
  <inkml:trace contextRef="#ctx0" brushRef="#br0" timeOffset="125552.26">29517 8901 2048 0,'0'0'0'16,"0"0"0"-16,0 0 0 0,0 0 0 0,0 0 0 0,0 0 0 16,5-5 0-16,-5 5 0 0,5-6 0 0,-5 6 0 15,10-9 0-15,-10 9 0 0,14-9 0 0,-14 9 0 16,18-12 0-16,-18 12 0 0,21-10 0 15,-21 10 0-15,17-7 0 0,-17 7 0 0,22-7 0 0,-22 7 0 0,19-5 0 0,-19 5 0 16,20-1 0-16,-20 1 0 0,22 6 0 16,-22-6 0-16,24 13 0 0,-24-13 0 15,18 21 0-15,-18-21 0 0,17 29 0 0,-17-29 0 16,10 35 0-16,-10-35 0 0,5 40 0 16,-5-40 0-16,-2 43 0 0,2-43 0 0,-7 46 0 15,7-46 0-15,-11 46 0 0,11-46 0 0,-18 47 0 16,18-47 0-16,-19 49 0 0,19-49 0 0,-20 40 0 15,20-40 0-15,-21 39 0 0,21-39 0 0,-20 37 0 16,20-37 0-16,-19 34 0 0,19-34 0 0,-17 25 0 0,17-25 0 16,-10 21 0-16,10-21 0 0,-12 18 0 0,12-18 0 15,-9 14 0-15,9-14 0 16,-5 8 0-16,5-8 0 0,-5 5 0 0,5-5 0 16,-2 5 0-16,2-5 0 0,2 3 0 0,-2-3 0 15,14 0 0-15,-14 0 0 0,21-2 0 0,-21 2 0 16,31-6 0-16,-31 6 0 15,26-5 0-15,-26 5 0 0,32-8 0 0,-32 8 0 16,29-9 0-16,-29 9 0 0,33-5 0 0,-33 5 0 0,42-10 0 16,-42 10 0-16,43-8 0 15,-43 8 0-15,41-8 0 0,-41 8 0 0,33-7 0 16,-33 7 0-16,31-5 0 0,-31 5 0 0,26-4 0 16,-26 4 0-16,20-4 0 0,-20 4 0 0,15 0 0 15,-15 0 0-15,4-5 0 0,-4 5 0 0,-8-4 0 0,8 4 0 0,-15-2 0 16,15 2 0-16,-24-2 0 0,24 2 0 15,-35 2 0-15,35-2 0 0,-43 4 0 0,43-4 0 16,-48 7 0-16,48-7 0 0,-53 9 0 16,53-9 0-16,-51 11 0 0,51-11 0 0,-40 8 0 15,40-8 0-15,-32 6 0 0,32-6 0 0,-22 6 0 16,22-6 0-16,-17 6 0 16,17-6 0-16,-7 7 0 0,7-7 0 0,1 7 0 0,-1-7 0 0,13 6 0 15,-13-6 0-15,25 5 0 0,-25-5 0 0,34 2 0 16,-34-2 0-16,44-1 0 0,7-3 0 0,-51 4 0 15,50-6 0-15,-50 6 0 0,46-4 0 0,-46 4 0 16,41-7 0-16,-41 7 0 0,35-5 0 0,-35 5 0 31,28-6 0-31,-28 6 0 0,16-3 0 0,-16 3 0 0,7-1 0 0,-7 1 0 16,-9 3 0-16,9-3 0 0,-24 7 0 16,24-7 0-16,-33 8 0 0,33-8 0 0,-45 12 0 15,45-12 0-15,-50 13 0 0,50-13 0 0,-44 12 0 16,44-12 0-16,-42 10 0 0,42-10 0 15,-33 12 0-15,33-12 0 0,-26 4 0 0,26-4 0 0,-23 7 0 16,23-7 0-16,-16 3 0 0,16-3 0 0,-14 4 0 0,14-4 0 16,-7 2 0-16,7-2 0 15,-1 0 0-15,1 0 0 0,7-5 0 0,-7 5 0 16,9-6 0-16,-9 6 0 0,8-5 0 0,-8 5 0 16,13-4 0-16,-13 4 0 0,11-7 0 0,-11 7 0 15,11-5 0-15,-11 5 0 0,9-3 0 0,-9 3 0 16,3-7 0-16,-3 7 0 0,0-6 0 15,0 6 0-15,-4-9 0 0,4 9 0 0,-6-8 0 16,6 8 0-16,-10-8 0 0,10 8 0 16,-13-7 0-16,13 7 0 0,-16-7 0 0,16 7 0 15,-15-10 0-15,15 10 0 0,-11-10 0 16,11 10 0-16,-9-11 0 0,9 11 0 0,-4-16 0 16,4 16 0-16,0-25 0 0,0 25 0 0,5-27 0 0,-5 27 0 15,8-33 0-15,-8 33 0 0,9-34 0 0,-9 34 0 0,13-38 0 16,-13 38 0-16,11-35 0 15,-11 35 0-15,13-38 0 0,-13 38 0 0,13-44 0 0,-13 44 0 16,11-41 0-16,-11 41 0 0,9-40 0 0,-9 40 0 16,5-34 0-16,-5 34 0 0,3-33 0 0,-3 33 0 15,1-29 0-15,-1 29 0 0,-1-27 0 0,1 27 0 16,-4-24 0 0,4 24 0-16,-4-17 0 0,4 17 0 0,-7-17 0 0,7 17 0 0,-9-10 0 15,9 10 0-15,-13-7 0 0,13 7 0 0,-14-4 0 16,14 4 0-16,-14 2 0 0,14-2 0 0,-16 6 0 15,16-6 0-15,-17 11 0 0,17-11 0 16,-17 12 0-16,17-12 0 0,-18 13 0 0,18-13 0 16,-17 14 0-1,17-14 0-15,-17 16 0 0,17-16 0 0,-16 16 0 0,16-16 0 0,-13 16 0 16,13-16 0-16,-13 11 0 16,13-11 0-16,-11 10 0 0,11-10 0 0,-8 9 0 15,8-9 0-15,-7 7 0 0,7-7 0 0,-5 3 0 16,5-3 0-16,-2 3 0 0,2-3 0 15,0 0 0-15,0 0 0 0,7-6 0 0,-7 6 0 16,10-6 0-16,-10 6 0 0,14-7 0 16,-14 7 0-16,18-7 0 0,-18 7 0 0,25-9 0 15,-25 9 0-15,21-6 0 0,-21 6 0 0,29-4 0 16,-29 4 0-16,31-3 0 0,-31 3 0 0,36 3 0 16,-36-3 0-16,34 2 0 0,-34-2 0 0,31 8 0 15,-31-8 0-15,28 14 0 0,-28-14 0 16,28 15 0-16,-28-15 0 0,22 23 0 0,-22-23 0 15,14 31 0-15,-14-31 0 0,4 40 0 0,-4-40 0 0,-4 39 0 0,4-39 0 0,-14 44 0 16,14-44 0-16,-21 43 0 0,21-43 0 0,-26 43 0 16,26-43 0-16,-23 37 0 15,23-37 0-15,-24 34 0 0,24-34 0 0,-20 31 0 16,20-31 0-16,-21 27 0 0,21-27 0 0,-20 23 0 16,20-23 0-16,-15 16 0 0,15-16 0 0,-13 17 0 15,13-17 0-15,-3 13 0 0,3-13 0 0,4 9 0 0,-4-9 0 16,14 8 0-16,-14-8 0 0,24 3 0 0,-24-3 0 15,36-3 0-15,-36 3 0 0,39-3 0 16,-39 3 0-16,44-9 0 0,-44 9 0 16,45-7 0-16,-45 7 0 0,46-10 0 0,-46 10 0 15,40-8 0-15,-40 8 0 0,38-6 0 0,-38 6 0 16,28-4 0-16,-28 4 0 16,24-1 0-16,-24 1 0 0,22-2 0 0,-22 2 0 15,18-2 0-15,-18 2 0 0,13-9 0 0,-13 9 0 16,13-12 0-16,-13 12 0 0,15-14 0 0</inkml:trace>
  <inkml:trace contextRef="#ctx0" brushRef="#br0" timeOffset="125787.78">30229 9161 2048 0,'0'0'0'16,"0"0"0"-16,0 0 0 0,0 0 0 0,4-2 0 15,-4 2 0-15,11-3 0 0,-11 3 0 0,16-4 0 16,-16 4 0-16,21-7 0 0,-21 7 0 16,28-7 0-16,-28 7 0 0,34-9 0 15,-34 9 0-15,36-13 0 0,-36 13 0 0,39-13 0 16,-39 13 0-16,39-17 0 0,-39 17 0 0,36-17 0 16,-36 17 0-16,33-16 0 0,-33 16 0 15,39-24 0-15,-39 24 0 0,33-20 0 0,-33 20 0 16,28-21 0-16,-28 21 0 0,22-21 0 0,-5 2 0 15</inkml:trace>
  <inkml:trace contextRef="#ctx0" brushRef="#br0" timeOffset="126023.82">30386 9145 2048 0,'0'1'0'16,"0"-1"0"-16,0 8 0 0,0-8 0 0,-2 13 0 0,2-13 0 15,0 20 0-15,0-20 0 0,0 24 0 0,0-24 0 0,0 31 0 16,0-31 0-16,-1 31 0 0,1-31 0 0,-1 35 0 16,1-35 0-16,-3 35 0 0,3-35 0 0,-2 32 0 15,2-32 0-15,-3 27 0 0,3-27 0 0,-1 22 0 0,1-22 0 16,-1 18 0 0,1-18 0-16,0 9 0 15,0-9 0-15,3-3 0 0,-3 3 0 0,7-13 0 16,-7 13 0-16,6-21 0 0</inkml:trace>
  <inkml:trace contextRef="#ctx0" brushRef="#br0" timeOffset="126241.53">30540 9053 2048 0,'0'1'0'0,"0"-1"0"0,0 6 0 0,0-6 0 0,0 14 0 16,0-14 0-16,3 22 0 0,-3-22 0 15,2 27 0-15,-2-27 0 0,3 32 0 0,-3-32 0 16,2 39 0-16,-2-39 0 15,4 41 0-15,-4-41 0 0,4 42 0 0,-4-42 0 16,2 43 0-16,-2-43 0 0,2 40 0 16,-2-40 0-16,3 38 0 0,-3-38 0 15,5 37 0-15,-5-37 0 0,2 33 0 0,-2-33 0 16,2 31 0-16,-2-31 0 0,0 22 0 0,0-4 0 16</inkml:trace>
  <inkml:trace contextRef="#ctx0" brushRef="#br0" timeOffset="126695.85">29301 9877 2048 0,'3'1'0'15,"-3"-1"0"-15,1-1 0 0,-1 1 0 0,7-3 0 16,-7 3 0-16,14-7 0 16,-14 7 0-16,25-7 0 0,-25 7 0 15,33-8 0-15,-33 8 0 0,41-12 0 16,-41 12 0-16,55-15 0 0,0 2 0 0,0 0 0 15,1 0 0-15,-56 13 0 0,59-12 0 16,-3 1 0-16,2 0 0 0,-2 1 0 0,-56 10 0 16,59-9 0-16,1-1 0 0,0 0 0 0,-2 2 0 15,-58 8 0-15,60-6 0 0,-2-1 0 0,-3 2 0 0,-55 5 0 0,57-8 0 16,-57 8 0-16,57-4 0 0,-57 4 0 0,54-3 0 16,-54 3 0-16,46-4 0 0,-46 4 0 0,41-5 0 15,-41 5 0-15,35-1 0 0,-35 1 0 16,27-3 0-16,-27 3 0 0,20-2 0 0,-20 2 0 15,10 3 0-15,-10-3 0 0,-5 5 0 0,5-5 0 16,-12 3 0-16,-3 0 0 16</inkml:trace>
  <inkml:trace contextRef="#ctx0" brushRef="#br0" timeOffset="127197.24">29918 10100 2048 0,'0'0'0'0,"0"0"0"0,2 0 0 0,-2 0 0 16,8-3 0-16,-8 3 0 0,10-1 0 16,-10 1 0-16,17-4 0 0,-17 4 0 15,24-6 0-15,-24 6 0 0,27-5 0 0,-27 5 0 0,27-8 0 0,-27 8 0 16,30-4 0-16,-30 4 0 0,26-4 0 0,-26 4 0 31,22 2 0-31,-22-2 0 0,15 6 0 0,-15-6 0 0,12 14 0 0,-12-14 0 16,0 20 0-16,0-20 0 0,-10 27 0 15,10-27 0-15,-16 29 0 16,16-29 0-16,-22 33 0 0,22-33 0 0,-26 31 0 0,26-31 0 16,-26 30 0-16,26-30 0 0,-22 26 0 0,22-26 0 0,-22 22 0 0,22-22 0 15,-15 19 0-15,15-19 0 0,-10 16 0 0,10-16 0 16,-2 17 0-16,2-17 0 0,8 13 0 0,-8-13 0 15,18 11 0-15,-18-11 0 0,33 2 0 0,-33-2 0 32,45 0 0-32,8-2 0 0,0-3 0 0,-53 5 0 15,56-6 0-15,1 2 0 0,-57 4 0 0,58-5 0 16,-58 5 0-16,60-4 0 0,-60 4 0 0,60-1 0 16,-60 1 0-16,55 0 0 0,-55 0 0 0,53 1 0 15,-53-1 0-15,41 2 0 0,-41-2 0 0,32 2 0 16,-32-2 0-16,25 5 0 0,-25-5 0 0,18 4 0 15,-18-4 0-15,8 7 0 0,-8-7 0 16,0 12 0-16,0-12 0 0,-8 8 0 0,-6 2 0 16</inkml:trace>
  <inkml:trace contextRef="#ctx0" brushRef="#br0" timeOffset="128646.35">29646 11360 2048 0,'0'0'0'16,"0"0"0"-16,0 0 0 0,0 0 0 0,0 0 0 0,0 0 0 16,0 0 0-16,0 0 0 0,0 0 0 0,0 0 0 0,0 5 0 15,0-5 0-15,2 13 0 0,-2-13 0 16,1 25 0-16,-1-25 0 0,1 31 0 0,-1-31 0 15,3 37 0-15,-3-37 0 0,2 45 0 0,-2-45 0 16,2 37 0-16,-2-37 0 0,4 42 0 0,-4-42 0 16,0 34 0-16,0-34 0 15,1 33 0-15,-1-33 0 0,0 30 0 0,0-30 0 0,3 29 0 0,-3-29 0 16,3 23 0-16,-3-23 0 0,3 20 0 0,-3-20 0 16,4 13 0-16,-4-13 0 0,1 9 0 0,0-5 0 15</inkml:trace>
  <inkml:trace contextRef="#ctx0" brushRef="#br0" timeOffset="128872.23">29947 11589 2048 0,'2'0'0'0,"-2"0"0"0,0 0 0 0,0 0 0 0,0 1 0 15,0-1 0-15,0 0 0 0,0 0 0 0,0 0 0 0,0 0 0 0,0 0 0 16,0 0 0-16,0 0 0 0,0 0 0 0,0-1 0 16,0 1 0-16,0 0 0 15,0 0 0-15,0-2 0 0,0 2 0 0,0 0 0 16,0-1 0-16</inkml:trace>
  <inkml:trace contextRef="#ctx0" brushRef="#br0" timeOffset="129432.64">30442 11355 2048 0,'-2'-3'0'0,"2"3"0"0,-5-3 0 0,5 3 0 15,-8-7 0-15,8 7 0 0,-13-6 0 0,13 6 0 16,-19-6 0-16,19 6 0 0,-29-4 0 15,29 4 0-15,-31 1 0 0,31-1 0 0,-32 6 0 16,32-6 0-16,-35 9 0 0,35-9 0 0,-30 13 0 16,30-13 0-16,-29 18 0 0,29-18 0 0,-19 22 0 15,19-22 0 1,-11 23 0-16,11-23 0 0,0 23 0 0,0-23 0 0,10 26 0 16,-10-26 0-16,19 26 0 0,-19-26 0 0,30 26 0 15,-30-26 0-15,36 27 0 0,-36-27 0 0,42 25 0 16,-42-25 0-16,42 27 0 0,-42-27 0 0,45 27 0 15,-45-27 0-15,39 27 0 0,-39-27 0 0,34 29 0 16,-34-29 0-16,25 27 0 0,-25-27 0 16,18 28 0-16,-18-28 0 0,8 28 0 0,-8-28 0 0,-1 22 0 15,1-22 0-15,-13 20 0 0,13-20 0 16,-21 17 0-16,21-17 0 0,-28 10 0 16,28-10 0-16,-30 7 0 0,30-7 0 0,-33 0 0 0,33 0 0 15,-32-5 0-15,32 5 0 0,-26-11 0 0,26 11 0 16,-21-16 0-16,21 16 0 0,-15-24 0 0,15 24 0 15,-8-27 0-15,8 27 0 16,0-33 0-16,0 33 0 0,8-40 0 0,-8 40 0 16,15-45 0-16,-15 45 0 0,14-44 0 0,-14 44 0 0,16-44 0 15,-16 44 0-15,14-37 0 0,-14 37 0 0,9-32 0 16,-9 32 0-16,8-28 0 0,-8 28 0 16,4-23 0-16,-4 23 0 0,1-17 0 0,-1 17 0 15,-1-15 0-15,1 15 0 0,-1-10 0 16,1 10 0-16,-2-11 0 0,2 11 0 15,3-6 0-15,-3 6 0 0,4-7 0 0</inkml:trace>
  <inkml:trace contextRef="#ctx0" brushRef="#br0" timeOffset="129687.19">30707 11484 2048 0,'2'0'0'15,"-2"0"0"-15,1 1 0 0,-1-1 0 0,3 2 0 16,-3-2 0-16,5 2 0 0,-5-2 0 0,13 2 0 16,-13-2 0-16,14-1 0 0,-14 1 0 15,22-5 0-15,-22 5 0 0,33-11 0 16,-33 11 0-16,37-16 0 0,-37 16 0 16,47-21 0-16,0-2 0 0,-47 23 0 0,53-29 0 0,0 1 0 0,-53 28 0 15,52-28 0-15,-3 2 0 0,-49 26 0 0,51-24 0 16,-51 24 0-16,41-22 0 0,-41 22 0 0,39-18 0 15,-39 18 0-15,30-18 0 0,-30 18 0 16,22-13 0-16</inkml:trace>
  <inkml:trace contextRef="#ctx0" brushRef="#br0" timeOffset="129965.45">30923 11471 2048 0,'0'0'0'16,"0"0"0"-16,0 0 0 0,0 0 0 0,0 5 0 15,0-5 0-15,0 9 0 0,0-9 0 0,1 15 0 16,-1-15 0-16,1 19 0 0,-1-19 0 0,2 27 0 16,-2-27 0-16,0 29 0 0,0-29 0 0,0 36 0 15,0-36 0 1,-2 35 0-16,2-35 0 0,-1 35 0 0,1-35 0 15,-1 33 0-15,1-33 0 0,-4 28 0 0,4-28 0 16,0 22 0-16,0-22 0 0,0 13 0 16,0-13 0-16,1 0 0 0,-1 0 0 0,3-5 0 15</inkml:trace>
  <inkml:trace contextRef="#ctx0" brushRef="#br0" timeOffset="130202.47">31110 11385 2048 0,'0'4'0'0,"0"-4"0"0,1 10 0 16,-1-10 0-16,3 17 0 0,-3-17 0 0,2 24 0 15,-2-24 0-15,4 31 0 16,-4-31 0-16,8 37 0 0,-8-37 0 0,5 32 0 16,-5-32 0-16,4 42 0 0,-4-42 0 15,5 44 0-15,-5-44 0 0,1 45 0 0,-1-45 0 16,3 44 0-16,-3-44 0 0,1 42 0 0,-1-42 0 0,0 37 0 0,0-37 0 15,0 34 0-15,0-34 0 0,-1 27 0 0,1-27 0 16,-5 22 0-16,0-4 0 0</inkml:trace>
  <inkml:trace contextRef="#ctx0" brushRef="#br0" timeOffset="130665.37">29474 12353 2048 0,'0'0'0'15,"0"0"0"-15,0 0 0 0,0 0 0 0,4 0 0 0,-4 0 0 16,11-4 0-16,-11 4 0 0,19-7 0 0,-19 7 0 16,27-9 0-16,-27 9 0 0,39-14 0 0,-39 14 0 15,50-16 0-15,3-2 0 0,3 2 0 16,-1 0 0-16,-3 1 0 0,1-1 0 0,-1 6 0 0,1-3 0 16,3 3 0-16,2-2 0 0,2 2 0 0,-1 0 0 0,5 1 0 15,-3-1 0-15,4 3 0 0,-3-1 0 16,2 1 0-16,-2 0 0 15,3 1 0-15,0 0 0 0,0 0 0 16,-3 1 0-16,-3 0 0 0,-59 5 0 0,61-3 0 16,-2-1 0-16,-59 4 0 0,59-3 0 0,-59 3 0 15,56-4 0-15,-56 4 0 0,55-4 0 0,-55 4 0 16,48-1 0-16,-48 1 0 0,39-5 0 0,-39 5 0 16,31-2 0-16,-31 2 0 0,23-3 0 0,-23 3 0 15,17-5 0-15,-17 5 0 0,8-1 0 16,-8 1 0-16,-2-4 0 0,2 4 0 0,-5-2 0 15</inkml:trace>
  <inkml:trace contextRef="#ctx0" brushRef="#br0" timeOffset="131165.35">30321 12564 2048 0,'1'-2'0'0,"-1"2"0"0,7-5 0 15,-7 5 0-15,13-10 0 0,-13 10 0 16,15-11 0-16,-15 11 0 0,25-17 0 0,-25 17 0 0,26-15 0 0,-26 15 0 15,28-16 0-15,-28 16 0 0,30-12 0 16,-30 12 0-16,29-9 0 0,-29 9 0 0,27-4 0 0,-27 4 0 0,27 4 0 31,-27-4 0-31,18 13 0 0,-18-13 0 0,8 19 0 0,-8-19 0 0,-1 29 0 16,1-29 0-16,-13 36 0 0,13-36 0 16,-22 40 0-16,22-40 0 0,-30 42 0 0,30-42 0 0,-33 42 0 0,33-42 0 15,-34 42 0-15,34-42 0 0,-34 41 0 16,34-41 0-16,-31 39 0 15,31-39 0-15,-25 31 0 0,25-31 0 0,-21 30 0 16,21-30 0-16,-13 23 0 0,13-23 0 0,-2 19 0 16,2-19 0-16,11 16 0 0,-11-16 0 0,21 11 0 15,-21-11 0-15,36 7 0 0,-36-7 0 16,50 1 0-16,3-3 0 0,-53 2 0 0,61-3 0 16,-3-4 0-16,-58 7 0 0,60-3 0 15,-2-1 0-15,-58 4 0 0,52-2 0 0,-52 2 0 16,53-2 0-16,-53 2 0 0,51-2 0 0,-51 2 0 15,43-5 0-15,-7 0 0 0</inkml:trace>
  <inkml:trace contextRef="#ctx0" brushRef="#br0" timeOffset="171226.91">29818 14382 2048 0,'0'0'0'15,"0"0"0"-15,0 0 0 0,0 0 0 0,0 0 0 0,0 0 0 16,0 0 0-16,0 0 0 0,0 0 0 0,0 0 0 0,0-3 0 0,0 3 0 16,1-5 0-16,-1 5 0 0,3-3 0 0,-3 3 0 31,2-10 0-31,-2 10 0 0,4-9 0 0,-4 9 0 15,10-13 0-15,-10 13 0 0,17-18 0 0,-17 18 0 16,24-22 0-16,-24 22 0 0,24-20 0 0,-24 20 0 16,29-19 0-16,-29 19 0 0,33-20 0 0,-33 20 0 15,41-19 0-15,-41 19 0 0,40-15 0 0,-40 15 0 16,39-13 0-16,-39 13 0 0,39-9 0 0,-39 9 0 16,39-4 0-16,-39 4 0 0,36-2 0 0,-36 2 0 15,34 6 0-15,-34-6 0 0,29 14 0 0,-29-14 0 16,23 23 0-16,-23-23 0 0,18 33 0 0,-18-33 0 0,8 42 0 15,-8-42 0-15,-3 49 0 0,3-49 0 0,-13 59 0 16,13-59 0-16,-23 63 0 0,-3-3 0 0,-4-1 0 16,30-59 0-16,-38 64 0 0,2-7 0 15,-1 1 0-15,0-7 0 0,1-1 0 0,36-50 0 16,-38 52 0 0,38-52 0-16,-33 49 0 0,2-3 0 0,31-46 0 15,-29 42 0-15,29-42 0 0,-26 37 0 0,26-37 0 0,-18 33 0 16,18-33 0-16,-15 25 0 0,15-25 0 0,-5 22 0 15,5-22 0-15,-1 18 0 0,1-18 0 16,6 15 0-16,-6-15 0 0,22 10 0 0,-22-10 0 16,29 6 0-16,-29-6 0 0,29 0 0 0,-29 0 0 15,33-3 0-15,-33 3 0 0,39-6 0 0,-39 6 0 0,38-10 0 16,-38 10 0-16,39-8 0 0,-39 8 0 0,36-9 0 16,-36 9 0-16,30-7 0 0,-30 7 0 0,26-6 0 15,-26 6 0-15,26-5 0 16,-26 5 0-16,26-4 0 0,-26 4 0 15,23-3 0-15,-23 3 0 0,26-4 0 0,-26 4 0 0,28-9 0 16,-28 9 0-16,31-11 0 0,-31 11 0 0,25-15 0 16,-25 15 0-16,26-18 0 15,-26 18 0-15,26-23 0 0,-26 23 0 0,25-30 0 16</inkml:trace>
  <inkml:trace contextRef="#ctx0" brushRef="#br0" timeOffset="171642.67">30554 14229 2048 0,'0'0'0'0,"0"0"0"16,0 0 0-16,0 0 0 0,0 0 0 0,0 0 0 16,0 0 0-16,0 0 0 0,0 0 0 15,0 0 0-15,0 1 0 0,0-1 0 0,0 2 0 16,0-2 0-16,-4 8 0 0,4-8 0 0,-5 18 0 0,5-18 0 0,-8 26 0 15,8-26 0-15,-11 32 0 0,11-32 0 0,-9 41 0 16,9-41 0-16,-8 48 0 0,8-48 0 16,-6 52 0-16,6-52 0 0,0 50 0 0,0-50 0 15,0 46 0-15,0-46 0 0,6 40 0 0,-6-40 0 16,8 42 0-16,-8-42 0 0,9 34 0 0,-9-34 0 16,15 32 0-1,-15-32 0-15,21 25 0 0,-21-25 0 0,25 19 0 16,-25-19 0-16,26 13 0 0,-26-13 0 15,35 6 0-15,-35-6 0 0,39-2 0 0,-39 2 0 16,44-5 0-16,-44 5 0 0,43-12 0 0,7-4 0 16,-50 16 0-16,48-18 0 0,-48 18 0 0,51-24 0 15,-51 24 0-15,50-28 0 0,-50 28 0 0,50-29 0 16,-50 29 0-16,49-32 0 0,-49 32 0 0,46-36 0 0,-46 36 0 16,37-33 0-16,-37 33 0 0,31-29 0 0</inkml:trace>
  <inkml:trace contextRef="#ctx0" brushRef="#br0" timeOffset="171943.58">30932 14316 2048 0,'1'7'0'0,"-1"-7"0"0,4 16 0 16,-4-16 0-16,0 26 0 0,0-26 0 0,1 36 0 15,-1-36 0-15,2 46 0 0,-2-46 0 0,1 56 0 16,0 0 0-16,-1-56 0 0,1 61 0 0,1-3 0 0,-2-2 0 0,0-56 0 16,1 58 0-16,2 0 0 0,-3-58 0 15,4 58 0-15,0-1 0 0,-4-57 0 0,5 58 0 16,-5-58 0-16,2 56 0 0,-2-56 0 16,5 53 0-16,-5-53 0 0,3 49 0 0,-3-49 0 15,5 42 0-15,-5-42 0 0,3 35 0 0,-3-35 0 16,4 27 0-16,-4-27 0 15,1 16 0-15,-1-16 0 0,3 2 0 0,-3-2 0 16,4-6 0-16,-4 6 0 0,4-9 0 0,-1-1 0 16</inkml:trace>
  <inkml:trace contextRef="#ctx0" brushRef="#br0" timeOffset="172260.76">31561 14851 2048 0,'0'0'0'16,"0"0"0"-16,0 0 0 0,0 0 0 0,0 0 0 0,0 0 0 0,0 0 0 16,0 0 0-16,0 2 0 0,0-2 0 0,0 0 0 31,0 0 0-31,0-2 0 0,0 2 0 0,-4 0 0 0,4 0 0 0,-4-1 0 15,4 1 0-15,-2-2 0 0,2 2 0 0,-4 0 0 16,4 0 0-16,-1-1 0 0,1 1 0 0,-2 0 0 16,2 0 0-16,2 0 0 15,-2 0 0-15,1-1 0 0,-1 1 0 0,0-3 0 16,0 3 0-16,1-4 0 0,-1 4 0 0,5-10 0 16,-5 10 0-16,3-10 0 0,-3 10 0 0,5-8 0 15</inkml:trace>
  <inkml:trace contextRef="#ctx0" brushRef="#br0" timeOffset="172828">32010 14219 2048 0,'-3'0'0'0,"3"0"0"0,-5 4 0 15,5-4 0-15,-9 6 0 0,9-6 0 0,-15 9 0 0,15-9 0 0,-16 12 0 16,16-12 0-16,-23 14 0 0,23-14 0 0,-21 20 0 15,21-20 0-15,-21 19 0 0,21-19 0 0,-19 21 0 16,19-21 0-16,-17 20 0 0,17-20 0 16,-11 21 0-16,11-21 0 0,-4 25 0 0,4-25 0 15,4 21 0-15,-4-21 0 0,12 23 0 0,-12-23 0 16,21 26 0-16,-21-26 0 0,27 23 0 0,-27-23 0 0,34 24 0 16,-34-24 0-16,40 26 0 0,-40-26 0 0,39 25 0 15,-39-25 0-15,40 24 0 0,-40-24 0 16,44 25 0-16,-44-25 0 0,42 28 0 0,-42-28 0 15,40 29 0-15,-40-29 0 0,35 34 0 0,-35-34 0 16,30 33 0-16,-30-33 0 0,24 36 0 0,-24-36 0 16,19 36 0-16,-19-36 0 15,11 39 0-15,-11-39 0 0,8 37 0 16,-8-37 0-16,0 38 0 0,0-38 0 16,-5 36 0-16,5-36 0 0,-11 35 0 0,11-35 0 15,-18 31 0-15,18-31 0 0,-19 28 0 0,19-28 0 16,-27 24 0-16,27-24 0 0,-30 19 0 0,30-19 0 15,-37 13 0-15,37-13 0 0,-38 5 0 0,38-5 0 0,-41-7 0 16,41 7 0-16,-32-11 0 0,32 11 0 0,-26-13 0 16,5 3 0-16</inkml:trace>
  <inkml:trace contextRef="#ctx0" brushRef="#br0" timeOffset="173130.66">32147 14263 2048 0,'2'0'0'16,"-2"0"0"-16,0 0 0 0,0 0 0 0,1-3 0 16,-1 3 0-16,3-6 0 0,-3 6 0 15,1-9 0-15,-1 9 0 0,5-10 0 0,-5 10 0 16,8-15 0-16,-8 15 0 0,14-16 0 0,-14 16 0 15,22-17 0-15,-22 17 0 0,30-20 0 0,-30 20 0 16,36-18 0-16,-36 18 0 0,46-18 0 0,-46 18 0 16,50-16 0-16,-50 16 0 0,53-14 0 0,-53 14 0 15,55-13 0-15,-55 13 0 0,55-10 0 16,-55 10 0-16,53-10 0 0,-53 10 0 0,45-9 0 0,-45 9 0 0,44-9 0 0,-13 1 0 16</inkml:trace>
  <inkml:trace contextRef="#ctx0" brushRef="#br0" timeOffset="173440.32">32869 14131 2048 0,'0'7'0'15,"0"-7"0"-15,1 12 0 0,-1-12 0 0,5 27 0 0,-5-27 0 16,8 37 0-16,-8-37 0 0,5 46 0 0,-5-46 0 0,7 56 0 0,-5 3 0 16,2-2 0-16,-4 1 0 0,0-58 0 0,0 59 0 15,-4 1 0-15,3-2 0 0,1-58 0 16,-3 57 0-16,2 0 0 0,1-57 0 0,0 57 0 16,0-57 0-16,-1 57 0 0,1-57 0 15,-3 54 0-15,3-54 0 0,0 50 0 0,0-50 0 16,-2 42 0-16,2-42 0 15,-2 33 0-15,2-33 0 0,0 16 0 0,0-16 0 16,-1 6 0-16,1-8 0 0</inkml:trace>
  <inkml:trace contextRef="#ctx0" brushRef="#br0" timeOffset="173731.44">33297 14139 2048 0,'0'0'0'0,"0"0"0"15,0 0 0-15,0 0 0 0,1 5 0 0,-1-5 0 16,4 9 0-16,-4-9 0 16,6 18 0-16,-6-18 0 0,7 26 0 0,-7-26 0 15,5 37 0-15,-5-37 0 0,4 51 0 0,-3 4 0 0,1 3 0 0,-1-2 0 16,-1-56 0-16,0 60 0 0,0 0 0 0,0-1 0 15,0-59 0-15,0 61 0 0,0 2 0 16,0-8 0-16,0-55 0 0,-1 56 0 0,1-56 0 16,-2 59 0-16,-2-2 0 15,4-57 0-15,-1 53 0 0,1-53 0 0,-5 46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DA7-2FAE-4739-85BF-DBFFC4D78A6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5F965-58A6-499B-8614-FA3EEE918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6529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DA7-2FAE-4739-85BF-DBFFC4D78A6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5F965-58A6-499B-8614-FA3EEE918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9396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DA7-2FAE-4739-85BF-DBFFC4D78A6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5F965-58A6-499B-8614-FA3EEE918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029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DA7-2FAE-4739-85BF-DBFFC4D78A6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5F965-58A6-499B-8614-FA3EEE918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054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DA7-2FAE-4739-85BF-DBFFC4D78A6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5F965-58A6-499B-8614-FA3EEE918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102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DA7-2FAE-4739-85BF-DBFFC4D78A6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5F965-58A6-499B-8614-FA3EEE918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0006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DA7-2FAE-4739-85BF-DBFFC4D78A6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5F965-58A6-499B-8614-FA3EEE918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678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DA7-2FAE-4739-85BF-DBFFC4D78A6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5F965-58A6-499B-8614-FA3EEE918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8806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DA7-2FAE-4739-85BF-DBFFC4D78A6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5F965-58A6-499B-8614-FA3EEE918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49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DA7-2FAE-4739-85BF-DBFFC4D78A6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5F965-58A6-499B-8614-FA3EEE918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9845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8DA7-2FAE-4739-85BF-DBFFC4D78A6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5F965-58A6-499B-8614-FA3EEE918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60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E8DA7-2FAE-4739-85BF-DBFFC4D78A60}" type="datetimeFigureOut">
              <a:rPr lang="en-GB" smtClean="0"/>
              <a:t>24/09/2024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5F965-58A6-499B-8614-FA3EEE9182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279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DAE240-C7E5-54DF-C32F-D4EE1540D5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93" t="21026" r="16976" b="11838"/>
          <a:stretch/>
        </p:blipFill>
        <p:spPr>
          <a:xfrm>
            <a:off x="0" y="0"/>
            <a:ext cx="12192000" cy="685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474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06138" y="2188007"/>
            <a:ext cx="81797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309887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1CE539-80F3-89E8-986C-530B43B859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93"/>
          <a:stretch/>
        </p:blipFill>
        <p:spPr>
          <a:xfrm>
            <a:off x="238126" y="197703"/>
            <a:ext cx="11715747" cy="33268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C25673B-86A3-B2D2-6B7E-21DD909A6371}"/>
                  </a:ext>
                </a:extLst>
              </p:cNvPr>
              <p:cNvSpPr txBox="1"/>
              <p:nvPr/>
            </p:nvSpPr>
            <p:spPr>
              <a:xfrm>
                <a:off x="664846" y="3894104"/>
                <a:ext cx="173476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𝐂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l-GR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𝛑</m:t>
                      </m:r>
                    </m:oMath>
                  </m:oMathPara>
                </a14:m>
                <a:endParaRPr lang="en-US" sz="3600" b="1" i="0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C25673B-86A3-B2D2-6B7E-21DD909A63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46" y="3894104"/>
                <a:ext cx="1734761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E509B7E-0544-2A18-499B-0C067EB6E41F}"/>
                  </a:ext>
                </a:extLst>
              </p:cNvPr>
              <p:cNvSpPr txBox="1"/>
              <p:nvPr/>
            </p:nvSpPr>
            <p:spPr>
              <a:xfrm>
                <a:off x="4067521" y="3894104"/>
                <a:ext cx="183259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𝐂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l-GR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𝛑</m:t>
                      </m:r>
                    </m:oMath>
                  </m:oMathPara>
                </a14:m>
                <a:endParaRPr lang="en-US" sz="3600" b="1" i="0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E509B7E-0544-2A18-499B-0C067EB6E4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521" y="3894104"/>
                <a:ext cx="1832592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E9C4623-6F98-E59D-CAE3-8AA6233CDE36}"/>
                  </a:ext>
                </a:extLst>
              </p:cNvPr>
              <p:cNvSpPr txBox="1"/>
              <p:nvPr/>
            </p:nvSpPr>
            <p:spPr>
              <a:xfrm>
                <a:off x="7309658" y="3894105"/>
                <a:ext cx="183259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𝐂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l-GR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𝛑</m:t>
                      </m:r>
                    </m:oMath>
                  </m:oMathPara>
                </a14:m>
                <a:endParaRPr lang="en-US" sz="3600" b="1" i="0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E9C4623-6F98-E59D-CAE3-8AA6233CD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9658" y="3894105"/>
                <a:ext cx="1832592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38B850-810D-C29A-86E4-81AB3F638094}"/>
                  </a:ext>
                </a:extLst>
              </p:cNvPr>
              <p:cNvSpPr txBox="1"/>
              <p:nvPr/>
            </p:nvSpPr>
            <p:spPr>
              <a:xfrm>
                <a:off x="10044545" y="3894105"/>
                <a:ext cx="183259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𝐂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l-GR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𝛑</m:t>
                      </m:r>
                    </m:oMath>
                  </m:oMathPara>
                </a14:m>
                <a:endParaRPr lang="en-US" sz="3600" b="1" i="0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38B850-810D-C29A-86E4-81AB3F638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4545" y="3894105"/>
                <a:ext cx="1832592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007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9844FC-F4F2-E5D0-E44A-1571D82B8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06" y="274127"/>
            <a:ext cx="11439779" cy="33502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891210B-5206-F6F5-AED5-3FB30A36B537}"/>
                  </a:ext>
                </a:extLst>
              </p:cNvPr>
              <p:cNvSpPr txBox="1"/>
              <p:nvPr/>
            </p:nvSpPr>
            <p:spPr>
              <a:xfrm>
                <a:off x="238126" y="3894107"/>
                <a:ext cx="280415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  <m:r>
                        <a:rPr lang="en-U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𝟒𝐦𝐦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E891210B-5206-F6F5-AED5-3FB30A36B5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126" y="3894107"/>
                <a:ext cx="2804159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51D9E6C-75E5-69B5-434A-220F6C1A66D4}"/>
                  </a:ext>
                </a:extLst>
              </p:cNvPr>
              <p:cNvSpPr txBox="1"/>
              <p:nvPr/>
            </p:nvSpPr>
            <p:spPr>
              <a:xfrm>
                <a:off x="3248804" y="3879169"/>
                <a:ext cx="299535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𝟏𝟔𝟗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𝟔𝐜𝐦</m:t>
                      </m:r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51D9E6C-75E5-69B5-434A-220F6C1A66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8804" y="3879169"/>
                <a:ext cx="2995352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297737-DF0D-36BB-92D0-403657AA320A}"/>
                  </a:ext>
                </a:extLst>
              </p:cNvPr>
              <p:cNvSpPr txBox="1"/>
              <p:nvPr/>
            </p:nvSpPr>
            <p:spPr>
              <a:xfrm>
                <a:off x="6450676" y="3894106"/>
                <a:ext cx="28041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𝟑𝟗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𝟎𝐦</m:t>
                      </m:r>
                    </m:oMath>
                  </m:oMathPara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D297737-DF0D-36BB-92D0-403657AA32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676" y="3894106"/>
                <a:ext cx="280415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DF9A704-EF71-1EFF-CFBB-3A88BFCF22B9}"/>
                  </a:ext>
                </a:extLst>
              </p:cNvPr>
              <p:cNvSpPr txBox="1"/>
              <p:nvPr/>
            </p:nvSpPr>
            <p:spPr>
              <a:xfrm>
                <a:off x="9390611" y="3894106"/>
                <a:ext cx="2740429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𝟕𝟖</m:t>
                      </m:r>
                      <m:r>
                        <a:rPr lang="en-U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𝟓𝐦𝐦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DF9A704-EF71-1EFF-CFBB-3A88BFCF2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0611" y="3894106"/>
                <a:ext cx="2740429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410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AE30AE-E123-3674-07E2-1250AF130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257" y="315120"/>
            <a:ext cx="11307486" cy="32606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1FAFE11-BD4A-E57C-D0AF-D9C514195707}"/>
                  </a:ext>
                </a:extLst>
              </p:cNvPr>
              <p:cNvSpPr txBox="1"/>
              <p:nvPr/>
            </p:nvSpPr>
            <p:spPr>
              <a:xfrm>
                <a:off x="1235653" y="3575751"/>
                <a:ext cx="3048172" cy="2062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Curve</m:t>
                      </m:r>
                      <m: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=15.7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Straight</m:t>
                      </m:r>
                      <m:r>
                        <a:rPr lang="en-US" sz="3200" b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32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Perimeter = 25.7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1FAFE11-BD4A-E57C-D0AF-D9C5141957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5653" y="3575751"/>
                <a:ext cx="3048172" cy="2062103"/>
              </a:xfrm>
              <a:prstGeom prst="rect">
                <a:avLst/>
              </a:prstGeom>
              <a:blipFill>
                <a:blip r:embed="rId3"/>
                <a:stretch>
                  <a:fillRect l="-4200" r="-3800" b="-8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19399C4-0403-B71B-85CD-DACE064E3660}"/>
                  </a:ext>
                </a:extLst>
              </p:cNvPr>
              <p:cNvSpPr txBox="1"/>
              <p:nvPr/>
            </p:nvSpPr>
            <p:spPr>
              <a:xfrm>
                <a:off x="4968612" y="3575750"/>
                <a:ext cx="3048172" cy="2062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Curve</m:t>
                      </m:r>
                      <m: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=9.4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Straight</m:t>
                      </m:r>
                      <m:r>
                        <a:rPr lang="en-US" sz="3200" b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32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Perimeter = 21.4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19399C4-0403-B71B-85CD-DACE064E3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612" y="3575750"/>
                <a:ext cx="3048172" cy="2062103"/>
              </a:xfrm>
              <a:prstGeom prst="rect">
                <a:avLst/>
              </a:prstGeom>
              <a:blipFill>
                <a:blip r:embed="rId4"/>
                <a:stretch>
                  <a:fillRect l="-4000" r="-4000" b="-8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E5EDD7A-3D55-63B4-2482-D2748E4758A3}"/>
                  </a:ext>
                </a:extLst>
              </p:cNvPr>
              <p:cNvSpPr txBox="1"/>
              <p:nvPr/>
            </p:nvSpPr>
            <p:spPr>
              <a:xfrm>
                <a:off x="8647835" y="3575750"/>
                <a:ext cx="3048172" cy="2062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Curve</m:t>
                      </m:r>
                      <m: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=18.8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Straight</m:t>
                      </m:r>
                      <m:r>
                        <a:rPr lang="en-US" sz="3200" b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32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Perimeter = 26.8</a:t>
                </a: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E5EDD7A-3D55-63B4-2482-D2748E475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835" y="3575750"/>
                <a:ext cx="3048172" cy="2062103"/>
              </a:xfrm>
              <a:prstGeom prst="rect">
                <a:avLst/>
              </a:prstGeom>
              <a:blipFill>
                <a:blip r:embed="rId5"/>
                <a:stretch>
                  <a:fillRect l="-4200" r="-3800" b="-8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881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46E18C-8126-300B-947E-159DB3C13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57" y="267601"/>
            <a:ext cx="11340900" cy="37367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E518D72-5827-0231-A619-CFDCDA02BAB9}"/>
                  </a:ext>
                </a:extLst>
              </p:cNvPr>
              <p:cNvSpPr txBox="1"/>
              <p:nvPr/>
            </p:nvSpPr>
            <p:spPr>
              <a:xfrm>
                <a:off x="179901" y="3778132"/>
                <a:ext cx="2884725" cy="13034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50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  <m:r>
                      <a:rPr lang="en-US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32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𝒅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𝟓𝟎</m:t>
                        </m:r>
                      </m:num>
                      <m:den>
                        <m:r>
                          <a:rPr lang="el-GR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</m:den>
                    </m:f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</m:oMath>
                </a14:m>
                <a:r>
                  <a:rPr lang="en-US" sz="3200" b="1" i="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E518D72-5827-0231-A619-CFDCDA02BA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901" y="3778132"/>
                <a:ext cx="2884725" cy="1303434"/>
              </a:xfrm>
              <a:prstGeom prst="rect">
                <a:avLst/>
              </a:prstGeom>
              <a:blipFill>
                <a:blip r:embed="rId3"/>
                <a:stretch>
                  <a:fillRect l="-5497" t="-5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1AEB05B-2A7A-8B87-DB5A-A3E711E8DD8D}"/>
                  </a:ext>
                </a:extLst>
              </p:cNvPr>
              <p:cNvSpPr txBox="1"/>
              <p:nvPr/>
            </p:nvSpPr>
            <p:spPr>
              <a:xfrm>
                <a:off x="3191880" y="3785442"/>
                <a:ext cx="3380717" cy="1296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314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l-GR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π</m:t>
                    </m:r>
                    <m:r>
                      <a:rPr lang="en-US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32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𝒅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𝟑𝟏𝟒</m:t>
                        </m:r>
                      </m:num>
                      <m:den>
                        <m:r>
                          <a:rPr lang="el-GR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</m:den>
                    </m:f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𝟗𝟗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</m:t>
                    </m:r>
                  </m:oMath>
                </a14:m>
                <a:r>
                  <a:rPr lang="en-US" sz="3200" b="1" i="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1AEB05B-2A7A-8B87-DB5A-A3E711E8DD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1880" y="3785442"/>
                <a:ext cx="3380717" cy="1296124"/>
              </a:xfrm>
              <a:prstGeom prst="rect">
                <a:avLst/>
              </a:prstGeom>
              <a:blipFill>
                <a:blip r:embed="rId4"/>
                <a:stretch>
                  <a:fillRect l="-4693" t="-56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12DAF6-8044-607D-0F5D-C3E2B245DC7A}"/>
                  </a:ext>
                </a:extLst>
              </p:cNvPr>
              <p:cNvSpPr txBox="1"/>
              <p:nvPr/>
            </p:nvSpPr>
            <p:spPr>
              <a:xfrm>
                <a:off x="6805353" y="3281136"/>
                <a:ext cx="2884725" cy="20124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45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32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32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45</m:t>
                          </m:r>
                        </m:num>
                        <m:den>
                          <m:r>
                            <a:rPr lang="el-GR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=14.3</m:t>
                      </m:r>
                    </m:oMath>
                  </m:oMathPara>
                </a14:m>
                <a:endParaRPr lang="en-US" sz="3200" i="0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3200" i="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sz="3200" b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12DAF6-8044-607D-0F5D-C3E2B245DC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353" y="3281136"/>
                <a:ext cx="2884725" cy="2012410"/>
              </a:xfrm>
              <a:prstGeom prst="rect">
                <a:avLst/>
              </a:prstGeom>
              <a:blipFill>
                <a:blip r:embed="rId5"/>
                <a:stretch>
                  <a:fillRect l="-5274" t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7D719C-5366-0090-75DC-6A82893B6658}"/>
                  </a:ext>
                </a:extLst>
              </p:cNvPr>
              <p:cNvSpPr txBox="1"/>
              <p:nvPr/>
            </p:nvSpPr>
            <p:spPr>
              <a:xfrm>
                <a:off x="9307275" y="4669362"/>
                <a:ext cx="2884725" cy="20448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80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3200" b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32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sz="32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3200" b="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</m:num>
                        <m:den>
                          <m:r>
                            <a:rPr lang="el-GR" sz="32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=25.5</m:t>
                      </m:r>
                    </m:oMath>
                  </m:oMathPara>
                </a14:m>
                <a:endParaRPr lang="en-US" sz="3200" i="0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3200" i="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en-US" sz="3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r>
                  <a:rPr lang="en-US" sz="3200" b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37D719C-5366-0090-75DC-6A82893B6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7275" y="4669362"/>
                <a:ext cx="2884725" cy="2044855"/>
              </a:xfrm>
              <a:prstGeom prst="rect">
                <a:avLst/>
              </a:prstGeom>
              <a:blipFill>
                <a:blip r:embed="rId6"/>
                <a:stretch>
                  <a:fillRect l="-5497" t="-35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687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A52096-B555-222B-FA78-EB243F46D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93" y="288621"/>
            <a:ext cx="11479912" cy="42895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748AA27-7CF9-BC6E-3DBE-0EA38B4E0876}"/>
                  </a:ext>
                </a:extLst>
              </p:cNvPr>
              <p:cNvSpPr txBox="1"/>
              <p:nvPr/>
            </p:nvSpPr>
            <p:spPr>
              <a:xfrm>
                <a:off x="770140" y="3747874"/>
                <a:ext cx="3048172" cy="2062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Curve</m:t>
                      </m:r>
                      <m: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=9.4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Straight</m:t>
                      </m:r>
                      <m:r>
                        <a:rPr lang="en-US" sz="3200" b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32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Perimeter = 19.4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748AA27-7CF9-BC6E-3DBE-0EA38B4E08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140" y="3747874"/>
                <a:ext cx="3048172" cy="2062103"/>
              </a:xfrm>
              <a:prstGeom prst="rect">
                <a:avLst/>
              </a:prstGeom>
              <a:blipFill>
                <a:blip r:embed="rId3"/>
                <a:stretch>
                  <a:fillRect l="-4000" r="-4000" b="-8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6C5C70B-DC41-A6A3-1C91-042197899AFB}"/>
                  </a:ext>
                </a:extLst>
              </p:cNvPr>
              <p:cNvSpPr txBox="1"/>
              <p:nvPr/>
            </p:nvSpPr>
            <p:spPr>
              <a:xfrm>
                <a:off x="4164504" y="4394205"/>
                <a:ext cx="3048172" cy="2062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Curve</m:t>
                      </m:r>
                      <m: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=7.9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Straight</m:t>
                      </m:r>
                      <m:r>
                        <a:rPr lang="en-US" sz="3200" b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32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Perimeter = 25.9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6C5C70B-DC41-A6A3-1C91-042197899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4504" y="4394205"/>
                <a:ext cx="3048172" cy="2062103"/>
              </a:xfrm>
              <a:prstGeom prst="rect">
                <a:avLst/>
              </a:prstGeom>
              <a:blipFill>
                <a:blip r:embed="rId4"/>
                <a:stretch>
                  <a:fillRect l="-4000" r="-4000" b="-8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158CEC-10A0-8FC8-BB97-11C940367CB6}"/>
                  </a:ext>
                </a:extLst>
              </p:cNvPr>
              <p:cNvSpPr txBox="1"/>
              <p:nvPr/>
            </p:nvSpPr>
            <p:spPr>
              <a:xfrm>
                <a:off x="8390488" y="4394204"/>
                <a:ext cx="3048172" cy="2062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Curve</m:t>
                      </m:r>
                      <m: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=22.0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Straight</m:t>
                      </m:r>
                      <m:r>
                        <a:rPr lang="en-US" sz="3200" b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3200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GB" sz="3200" b="1" dirty="0">
                    <a:solidFill>
                      <a:srgbClr val="FF0000"/>
                    </a:solidFill>
                  </a:rPr>
                  <a:t>Perimeter = 26.0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7158CEC-10A0-8FC8-BB97-11C940367C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0488" y="4394204"/>
                <a:ext cx="3048172" cy="2062103"/>
              </a:xfrm>
              <a:prstGeom prst="rect">
                <a:avLst/>
              </a:prstGeom>
              <a:blipFill>
                <a:blip r:embed="rId5"/>
                <a:stretch>
                  <a:fillRect l="-4000" r="-4000" b="-88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4033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4BDA676-F5FA-8A74-87A6-86EDD78E2EF2}"/>
              </a:ext>
            </a:extLst>
          </p:cNvPr>
          <p:cNvSpPr txBox="1"/>
          <p:nvPr/>
        </p:nvSpPr>
        <p:spPr>
          <a:xfrm>
            <a:off x="448887" y="212737"/>
            <a:ext cx="10878590" cy="4728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6)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bicycle has a wheel of radius 30cm.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a)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Find the circumference of the wheel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6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b)</a:t>
            </a:r>
            <a:r>
              <a:rPr lang="en-GB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How far does the bicycle go in 100 turns of the wheel?                                           Give your answers in metres.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5C4E47C-F286-13D7-0839-61119AE7A546}"/>
                  </a:ext>
                </a:extLst>
              </p:cNvPr>
              <p:cNvSpPr txBox="1"/>
              <p:nvPr/>
            </p:nvSpPr>
            <p:spPr>
              <a:xfrm>
                <a:off x="1340947" y="1943384"/>
                <a:ext cx="6987127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5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r>
                        <a:rPr lang="en-US" sz="5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=60</m:t>
                      </m:r>
                      <m:r>
                        <m:rPr>
                          <m:sty m:val="p"/>
                        </m:rPr>
                        <a:rPr lang="el-GR" sz="5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US" sz="5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5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𝟏𝟖𝟖</m:t>
                      </m:r>
                      <m:r>
                        <a:rPr lang="en-GB" sz="5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5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𝟓𝐜𝐦</m:t>
                      </m:r>
                    </m:oMath>
                  </m:oMathPara>
                </a14:m>
                <a:endParaRPr lang="en-US" sz="5400" b="1" i="0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5C4E47C-F286-13D7-0839-61119AE7A5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947" y="1943384"/>
                <a:ext cx="6987127" cy="9233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E471515-9D47-2D46-B57F-1C31F06D8BD8}"/>
                  </a:ext>
                </a:extLst>
              </p:cNvPr>
              <p:cNvSpPr txBox="1"/>
              <p:nvPr/>
            </p:nvSpPr>
            <p:spPr>
              <a:xfrm>
                <a:off x="1120725" y="5020470"/>
                <a:ext cx="8877568" cy="17352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5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0" lang="en-GB" sz="5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88.5</m:t>
                      </m:r>
                      <m:r>
                        <m:rPr>
                          <m:sty m:val="p"/>
                        </m:rPr>
                        <a:rPr kumimoji="0" lang="en-GB" sz="5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cm</m:t>
                      </m:r>
                      <m:r>
                        <a:rPr kumimoji="0" lang="en-US" sz="5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0" lang="en-US" sz="5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0" lang="en-US" sz="5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 100=</m:t>
                      </m:r>
                      <m:r>
                        <a:rPr kumimoji="0" lang="en-US" sz="5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𝟏𝟖𝟖</m:t>
                      </m:r>
                      <m:r>
                        <a:rPr kumimoji="0" lang="en-GB" sz="5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𝟓𝟎𝐜</m:t>
                      </m:r>
                      <m:r>
                        <a:rPr kumimoji="0" lang="en-US" sz="5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𝐦</m:t>
                      </m:r>
                      <m:r>
                        <a:rPr kumimoji="0" lang="en-GB" sz="5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sz="5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𝟏𝟖𝟖</m:t>
                      </m:r>
                      <m:r>
                        <a:rPr kumimoji="0" lang="en-GB" sz="5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kumimoji="0" lang="en-GB" sz="54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𝟓𝐦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E471515-9D47-2D46-B57F-1C31F06D8B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725" y="5020470"/>
                <a:ext cx="8877568" cy="17352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518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DE026CF-1074-0F25-A09C-818BD40E91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134" t="46150" r="2039" b="45843"/>
          <a:stretch/>
        </p:blipFill>
        <p:spPr>
          <a:xfrm>
            <a:off x="175270" y="309489"/>
            <a:ext cx="11841460" cy="131426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8E7726-78AA-7CE2-49E4-10F52E9B0E2E}"/>
                  </a:ext>
                </a:extLst>
              </p:cNvPr>
              <p:cNvSpPr txBox="1"/>
              <p:nvPr/>
            </p:nvSpPr>
            <p:spPr>
              <a:xfrm>
                <a:off x="2426731" y="1623753"/>
                <a:ext cx="6589808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660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6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sz="6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GB" sz="6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m:rPr>
                          <m:sty m:val="p"/>
                        </m:rPr>
                        <a:rPr lang="el-GR" sz="66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GB" sz="6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=20</m:t>
                      </m:r>
                      <m:r>
                        <m:rPr>
                          <m:sty m:val="p"/>
                        </m:rPr>
                        <a:rPr lang="el-GR" sz="66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</m:oMath>
                  </m:oMathPara>
                </a14:m>
                <a:endParaRPr lang="en-GB" sz="66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8E7726-78AA-7CE2-49E4-10F52E9B0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731" y="1623753"/>
                <a:ext cx="6589808" cy="110799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A26C5C3-6CC7-5FB4-550A-93469F54A9F6}"/>
                  </a:ext>
                </a:extLst>
              </p:cNvPr>
              <p:cNvSpPr txBox="1"/>
              <p:nvPr/>
            </p:nvSpPr>
            <p:spPr>
              <a:xfrm>
                <a:off x="3704705" y="3384265"/>
                <a:ext cx="4782589" cy="21738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7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72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m:rPr>
                              <m:sty m:val="p"/>
                            </m:rPr>
                            <a:rPr lang="el-GR" sz="72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720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π</m:t>
                          </m:r>
                        </m:den>
                      </m:f>
                      <m:r>
                        <a:rPr lang="en-GB" sz="7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7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</m:oMath>
                  </m:oMathPara>
                </a14:m>
                <a:endParaRPr lang="en-GB" sz="7200" b="1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A26C5C3-6CC7-5FB4-550A-93469F54A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4705" y="3384265"/>
                <a:ext cx="4782589" cy="21738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53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1905" y="5826564"/>
            <a:ext cx="114881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0000"/>
                </a:solidFill>
              </a:rPr>
              <a:t>2x1.8 + 4x2.9 + 2x1.2 + 0.7pi + 0.6pi + 0.9pi = </a:t>
            </a:r>
            <a:r>
              <a:rPr lang="en-GB" sz="4000" b="1" dirty="0">
                <a:solidFill>
                  <a:srgbClr val="FF0000"/>
                </a:solidFill>
              </a:rPr>
              <a:t>24.51cm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ED6280-F3ED-F005-0625-170B3E687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734" y="342050"/>
            <a:ext cx="9445065" cy="511238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7E60FB9-87E3-764F-5BA1-60BAF1EBB05D}"/>
                  </a:ext>
                </a:extLst>
              </p14:cNvPr>
              <p14:cNvContentPartPr/>
              <p14:nvPr/>
            </p14:nvContentPartPr>
            <p14:xfrm>
              <a:off x="2094120" y="1068120"/>
              <a:ext cx="9904320" cy="44413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7E60FB9-87E3-764F-5BA1-60BAF1EBB0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084760" y="1058760"/>
                <a:ext cx="9923040" cy="4460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94248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230</Words>
  <Application>Microsoft Office PowerPoint</Application>
  <PresentationFormat>Widescreen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2016-05-22T09:38:05Z</dcterms:created>
  <dcterms:modified xsi:type="dcterms:W3CDTF">2024-09-24T08:21:06Z</dcterms:modified>
</cp:coreProperties>
</file>