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815A8-F319-4550-9983-EBA3003BFCFA}" v="1" dt="2026-01-14T11:24:37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1-14T11:24:37.804" v="0"/>
      <pc:docMkLst>
        <pc:docMk/>
      </pc:docMkLst>
      <pc:sldChg chg="modAnim">
        <pc:chgData name="Stewart Gale" userId="3647ddd2-6040-41ae-a96d-232c23482af8" providerId="ADAL" clId="{163176A0-02FC-47D8-8D6B-77EA423298B5}" dt="2026-01-14T11:24:37.804" v="0"/>
        <pc:sldMkLst>
          <pc:docMk/>
          <pc:sldMk cId="386661632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89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11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3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31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75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0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24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06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97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22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0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BF763-D968-492E-A85E-A94419F102BA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936E3-898F-41A9-9918-319BCCBDD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38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82" t="22996" r="62358" b="54750"/>
          <a:stretch/>
        </p:blipFill>
        <p:spPr>
          <a:xfrm>
            <a:off x="334682" y="203200"/>
            <a:ext cx="5695578" cy="3412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097" t="22363" r="7303" b="54287"/>
          <a:stretch/>
        </p:blipFill>
        <p:spPr>
          <a:xfrm>
            <a:off x="6299201" y="185270"/>
            <a:ext cx="5421210" cy="3430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28450" y="3798365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050" y="5350267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For each question, what was the most common </a:t>
            </a:r>
          </a:p>
          <a:p>
            <a:pPr algn="ctr"/>
            <a:r>
              <a:rPr lang="en-GB" sz="4000" dirty="0"/>
              <a:t>wrong answer?</a:t>
            </a:r>
          </a:p>
        </p:txBody>
      </p:sp>
    </p:spTree>
    <p:extLst>
      <p:ext uri="{BB962C8B-B14F-4D97-AF65-F5344CB8AC3E}">
        <p14:creationId xmlns:p14="http://schemas.microsoft.com/office/powerpoint/2010/main" val="35369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0213" y="1936376"/>
            <a:ext cx="90304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812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82" t="22996" r="62358" b="54750"/>
          <a:stretch/>
        </p:blipFill>
        <p:spPr>
          <a:xfrm>
            <a:off x="334682" y="203200"/>
            <a:ext cx="5695578" cy="3412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097" t="22363" r="7303" b="54287"/>
          <a:stretch/>
        </p:blipFill>
        <p:spPr>
          <a:xfrm>
            <a:off x="6299201" y="185270"/>
            <a:ext cx="5421210" cy="3430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61109" y="4461753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2" name="Rectangle 1"/>
          <p:cNvSpPr/>
          <p:nvPr/>
        </p:nvSpPr>
        <p:spPr>
          <a:xfrm>
            <a:off x="334682" y="185270"/>
            <a:ext cx="5695578" cy="34304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16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82" t="47769" r="61916" b="35997"/>
          <a:stretch/>
        </p:blipFill>
        <p:spPr>
          <a:xfrm>
            <a:off x="545120" y="3968376"/>
            <a:ext cx="5723562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882" t="22996" r="62358" b="54750"/>
          <a:stretch/>
        </p:blipFill>
        <p:spPr>
          <a:xfrm>
            <a:off x="334681" y="203200"/>
            <a:ext cx="6144441" cy="36815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821495" y="1528371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31779" y="3245101"/>
            <a:ext cx="50418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 student has </a:t>
            </a:r>
          </a:p>
          <a:p>
            <a:pPr algn="ctr"/>
            <a:r>
              <a:rPr lang="en-GB" sz="4400" dirty="0"/>
              <a:t>pick an equivalent and correct fraction.</a:t>
            </a:r>
          </a:p>
        </p:txBody>
      </p:sp>
    </p:spTree>
    <p:extLst>
      <p:ext uri="{BB962C8B-B14F-4D97-AF65-F5344CB8AC3E}">
        <p14:creationId xmlns:p14="http://schemas.microsoft.com/office/powerpoint/2010/main" val="351543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7431" t="49013" r="7003" b="35387"/>
          <a:stretch/>
        </p:blipFill>
        <p:spPr>
          <a:xfrm>
            <a:off x="635801" y="4255245"/>
            <a:ext cx="5788905" cy="2354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8097" t="22363" r="7303" b="54287"/>
          <a:stretch/>
        </p:blipFill>
        <p:spPr>
          <a:xfrm>
            <a:off x="525928" y="418353"/>
            <a:ext cx="5978441" cy="37831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719895" y="1451795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0462" y="3313843"/>
            <a:ext cx="5158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dirty="0">
                <a:solidFill>
                  <a:srgbClr val="1C1C1C"/>
                </a:solidFill>
                <a:effectLst/>
                <a:latin typeface="robotolight"/>
              </a:rPr>
              <a:t>The student has chosen</a:t>
            </a:r>
          </a:p>
          <a:p>
            <a:pPr algn="ctr"/>
            <a:r>
              <a:rPr lang="en-US" sz="3200" b="0" i="0" dirty="0">
                <a:solidFill>
                  <a:srgbClr val="1C1C1C"/>
                </a:solidFill>
                <a:effectLst/>
                <a:latin typeface="robotolight"/>
              </a:rPr>
              <a:t> a correct fraction </a:t>
            </a:r>
          </a:p>
          <a:p>
            <a:pPr algn="ctr"/>
            <a:r>
              <a:rPr lang="en-US" sz="3200" dirty="0">
                <a:solidFill>
                  <a:srgbClr val="1C1C1C"/>
                </a:solidFill>
                <a:latin typeface="robotolight"/>
              </a:rPr>
              <a:t>but it</a:t>
            </a:r>
            <a:r>
              <a:rPr lang="en-US" sz="3200" b="0" i="0" dirty="0">
                <a:solidFill>
                  <a:srgbClr val="1C1C1C"/>
                </a:solidFill>
                <a:effectLst/>
                <a:latin typeface="robotolight"/>
              </a:rPr>
              <a:t> has not been simplified.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6661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60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2019-11-13T19:31:39Z</dcterms:created>
  <dcterms:modified xsi:type="dcterms:W3CDTF">2026-01-14T11:24:48Z</dcterms:modified>
</cp:coreProperties>
</file>