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8" y="4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69233" y="934400"/>
            <a:ext cx="573605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009E47"/>
                </a:solidFill>
              </a:rPr>
              <a:t>Intermediate Challenge 1</a:t>
            </a:r>
          </a:p>
          <a:p>
            <a:pPr algn="ctr"/>
            <a:endParaRPr lang="en-GB" sz="4000" b="1" dirty="0">
              <a:solidFill>
                <a:srgbClr val="FFC000"/>
              </a:solidFill>
            </a:endParaRPr>
          </a:p>
          <a:p>
            <a:pPr algn="ctr"/>
            <a:r>
              <a:rPr lang="en-GB" sz="9600" b="1" dirty="0" smtClean="0">
                <a:solidFill>
                  <a:srgbClr val="009E47"/>
                </a:solidFill>
              </a:rPr>
              <a:t>BRONZE</a:t>
            </a:r>
            <a:endParaRPr lang="en-GB" sz="9600" b="1" dirty="0">
              <a:solidFill>
                <a:srgbClr val="009E47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094" y="68094"/>
            <a:ext cx="12052570" cy="6721813"/>
          </a:xfrm>
          <a:prstGeom prst="rect">
            <a:avLst/>
          </a:prstGeom>
          <a:noFill/>
          <a:ln w="13970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33aa8ee5-9425-43aa-80e1-505ca3d5bae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470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141469" y="1453367"/>
            <a:ext cx="1653703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674262" y="2954135"/>
            <a:ext cx="500329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b="1" dirty="0" smtClean="0">
                <a:solidFill>
                  <a:srgbClr val="009E47"/>
                </a:solidFill>
                <a:latin typeface="robotolight"/>
              </a:rPr>
              <a:t>1024 – 100 = 924</a:t>
            </a:r>
            <a:endParaRPr lang="en-GB" sz="4800" b="1" dirty="0">
              <a:solidFill>
                <a:srgbClr val="009E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30a55e6d-782b-4158-bddb-59b8670f8d8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579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972425" y="2874920"/>
            <a:ext cx="1429966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311799" y="4035904"/>
            <a:ext cx="77796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009E47"/>
                </a:solidFill>
                <a:latin typeface="robotolight"/>
              </a:rPr>
              <a:t>PQS=20, PSQ=140, PSR=40 so PRS=40</a:t>
            </a:r>
            <a:endParaRPr lang="en-GB" sz="3200" b="1" dirty="0">
              <a:solidFill>
                <a:srgbClr val="009E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d617afb5-6d77-4e62-ab0c-f77e73b47ea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473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102220" y="2641061"/>
            <a:ext cx="2015413" cy="124047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033517" y="4018891"/>
            <a:ext cx="82500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9E47"/>
                </a:solidFill>
              </a:rPr>
              <a:t>A = 1 B = 0.5 C = 0.5 D = 0.25</a:t>
            </a:r>
            <a:r>
              <a:rPr lang="en-GB" sz="4400" b="1" dirty="0" smtClean="0">
                <a:solidFill>
                  <a:srgbClr val="009E47"/>
                </a:solidFill>
              </a:rPr>
              <a:t> </a:t>
            </a:r>
            <a:endParaRPr lang="en-GB" sz="4400" b="1" dirty="0">
              <a:solidFill>
                <a:srgbClr val="009E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35ac63b5-7868-41d2-8380-49a8f87b90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631" y="2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366336" y="2911152"/>
            <a:ext cx="4071786" cy="51785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267593" y="3538182"/>
            <a:ext cx="83410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9E47"/>
                </a:solidFill>
              </a:rPr>
              <a:t>2 goes down to 1.5. </a:t>
            </a:r>
            <a:r>
              <a:rPr lang="en-US" sz="3200" b="1" dirty="0" smtClean="0">
                <a:solidFill>
                  <a:srgbClr val="009E47"/>
                </a:solidFill>
              </a:rPr>
              <a:t>If you </a:t>
            </a:r>
            <a:r>
              <a:rPr lang="en-US" sz="3200" b="1" dirty="0">
                <a:solidFill>
                  <a:srgbClr val="009E47"/>
                </a:solidFill>
              </a:rPr>
              <a:t>multiply both by two </a:t>
            </a:r>
            <a:r>
              <a:rPr lang="en-US" sz="3200" b="1" dirty="0" smtClean="0">
                <a:solidFill>
                  <a:srgbClr val="009E47"/>
                </a:solidFill>
              </a:rPr>
              <a:t>you </a:t>
            </a:r>
            <a:r>
              <a:rPr lang="en-US" sz="3200" b="1" dirty="0">
                <a:solidFill>
                  <a:srgbClr val="009E47"/>
                </a:solidFill>
              </a:rPr>
              <a:t>get 4 goes down to 3</a:t>
            </a:r>
            <a:endParaRPr lang="en-GB" sz="4000" b="1" dirty="0">
              <a:solidFill>
                <a:srgbClr val="009E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5122" name="Picture 2" descr="https://images.diagnosticquestions.com/uploads/questions/7e70e81e-7254-4be5-ae2f-42b819a018d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151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366680" y="2762655"/>
            <a:ext cx="1253287" cy="601518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142699" y="3758506"/>
            <a:ext cx="821595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9E47"/>
                </a:solidFill>
              </a:rPr>
              <a:t>Exterior </a:t>
            </a:r>
            <a:r>
              <a:rPr lang="en-US" sz="2800" b="1" dirty="0">
                <a:solidFill>
                  <a:srgbClr val="009E47"/>
                </a:solidFill>
              </a:rPr>
              <a:t>angles add up to </a:t>
            </a:r>
            <a:r>
              <a:rPr lang="en-US" sz="2800" b="1" dirty="0" smtClean="0">
                <a:solidFill>
                  <a:srgbClr val="009E47"/>
                </a:solidFill>
              </a:rPr>
              <a:t>360 but </a:t>
            </a:r>
          </a:p>
          <a:p>
            <a:r>
              <a:rPr lang="en-US" sz="2800" b="1" dirty="0" smtClean="0">
                <a:solidFill>
                  <a:srgbClr val="009E47"/>
                </a:solidFill>
              </a:rPr>
              <a:t>the </a:t>
            </a:r>
            <a:r>
              <a:rPr lang="en-US" sz="2800" b="1" dirty="0">
                <a:solidFill>
                  <a:srgbClr val="009E47"/>
                </a:solidFill>
              </a:rPr>
              <a:t>sum of this </a:t>
            </a:r>
            <a:r>
              <a:rPr lang="en-US" sz="2800" b="1" dirty="0" smtClean="0">
                <a:solidFill>
                  <a:srgbClr val="009E47"/>
                </a:solidFill>
              </a:rPr>
              <a:t>doubled so </a:t>
            </a:r>
            <a:r>
              <a:rPr lang="en-US" sz="2800" b="1" dirty="0">
                <a:solidFill>
                  <a:srgbClr val="009E47"/>
                </a:solidFill>
              </a:rPr>
              <a:t>it is equal to 720 degrees</a:t>
            </a:r>
            <a:r>
              <a:rPr lang="en-US" sz="2800" b="1" dirty="0" smtClean="0">
                <a:solidFill>
                  <a:srgbClr val="009E47"/>
                </a:solidFill>
              </a:rPr>
              <a:t>.</a:t>
            </a:r>
            <a:endParaRPr lang="en-GB" sz="3600" b="1" dirty="0">
              <a:solidFill>
                <a:srgbClr val="009E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77</Words>
  <Application>Microsoft Office PowerPoint</Application>
  <PresentationFormat>Widescreen</PresentationFormat>
  <Paragraphs>14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10</cp:revision>
  <dcterms:created xsi:type="dcterms:W3CDTF">2020-06-11T04:03:37Z</dcterms:created>
  <dcterms:modified xsi:type="dcterms:W3CDTF">2020-06-15T08:20:43Z</dcterms:modified>
</cp:coreProperties>
</file>