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214" y="220058"/>
            <a:ext cx="5486400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0bf66fc8-4e15-4ea3-85aa-c42bb0df02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87" y="212683"/>
            <a:ext cx="5496233" cy="41221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3929" y="51562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7" y="220058"/>
            <a:ext cx="5486400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0bf66fc8-4e15-4ea3-85aa-c42bb0df02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87" y="212683"/>
            <a:ext cx="5496233" cy="41221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87817" y="171213"/>
            <a:ext cx="5557193" cy="42051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84173" y="2953522"/>
            <a:ext cx="47362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found the gradient of the radius and not the tangent.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06822" y="141830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B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06" y="170181"/>
            <a:ext cx="6619078" cy="49643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77" t="48331" r="34638" b="35644"/>
          <a:stretch/>
        </p:blipFill>
        <p:spPr>
          <a:xfrm>
            <a:off x="1433016" y="5070764"/>
            <a:ext cx="4567842" cy="178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905180" y="1460721"/>
            <a:ext cx="14115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56874" y="3092164"/>
            <a:ext cx="45081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 </a:t>
            </a:r>
            <a:r>
              <a:rPr lang="en-US" sz="4000" dirty="0" smtClean="0">
                <a:solidFill>
                  <a:srgbClr val="1C1C1C"/>
                </a:solidFill>
              </a:rPr>
              <a:t>found the gradient of the tangent and instead of the radius.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0bf66fc8-4e15-4ea3-85aa-c42bb0df02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51" y="168349"/>
            <a:ext cx="6766560" cy="50749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88" t="44325" r="61975" b="41457"/>
          <a:stretch/>
        </p:blipFill>
        <p:spPr>
          <a:xfrm>
            <a:off x="1133098" y="4913167"/>
            <a:ext cx="5157566" cy="194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2020-05-26T04:46:18Z</dcterms:modified>
</cp:coreProperties>
</file>