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D48CB1D-856C-42FA-A835-E3427A8CEB5B}"/>
    <pc:docChg chg="custSel addSld modSld">
      <pc:chgData name="Stewart Gale" userId="3647ddd2-6040-41ae-a96d-232c23482af8" providerId="ADAL" clId="{6D48CB1D-856C-42FA-A835-E3427A8CEB5B}" dt="2025-08-21T17:54:13.925" v="193" actId="1076"/>
      <pc:docMkLst>
        <pc:docMk/>
      </pc:docMkLst>
      <pc:sldChg chg="addSp modSp mod">
        <pc:chgData name="Stewart Gale" userId="3647ddd2-6040-41ae-a96d-232c23482af8" providerId="ADAL" clId="{6D48CB1D-856C-42FA-A835-E3427A8CEB5B}" dt="2025-08-21T17:51:20.649" v="94" actId="208"/>
        <pc:sldMkLst>
          <pc:docMk/>
          <pc:sldMk cId="1630637901" sldId="256"/>
        </pc:sldMkLst>
        <pc:spChg chg="add mod">
          <ac:chgData name="Stewart Gale" userId="3647ddd2-6040-41ae-a96d-232c23482af8" providerId="ADAL" clId="{6D48CB1D-856C-42FA-A835-E3427A8CEB5B}" dt="2025-08-21T17:51:20.649" v="94" actId="208"/>
          <ac:spMkLst>
            <pc:docMk/>
            <pc:sldMk cId="1630637901" sldId="256"/>
            <ac:spMk id="2" creationId="{0FA72C89-62CD-16F7-491B-425DE9372B00}"/>
          </ac:spMkLst>
        </pc:spChg>
      </pc:sldChg>
      <pc:sldChg chg="addSp delSp modSp add mod">
        <pc:chgData name="Stewart Gale" userId="3647ddd2-6040-41ae-a96d-232c23482af8" providerId="ADAL" clId="{6D48CB1D-856C-42FA-A835-E3427A8CEB5B}" dt="2025-08-21T17:54:13.925" v="193" actId="1076"/>
        <pc:sldMkLst>
          <pc:docMk/>
          <pc:sldMk cId="3693196796" sldId="257"/>
        </pc:sldMkLst>
        <pc:spChg chg="add mod">
          <ac:chgData name="Stewart Gale" userId="3647ddd2-6040-41ae-a96d-232c23482af8" providerId="ADAL" clId="{6D48CB1D-856C-42FA-A835-E3427A8CEB5B}" dt="2025-08-21T17:53:27.635" v="179" actId="1035"/>
          <ac:spMkLst>
            <pc:docMk/>
            <pc:sldMk cId="3693196796" sldId="257"/>
            <ac:spMk id="2" creationId="{98C15E0E-9663-DC1F-0351-CA45C1BF8435}"/>
          </ac:spMkLst>
        </pc:spChg>
        <pc:spChg chg="add 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3" creationId="{7C5FF1E4-CEE5-3B1C-EB56-2C2948A4A9A0}"/>
          </ac:spMkLst>
        </pc:spChg>
        <pc:spChg chg="add mod">
          <ac:chgData name="Stewart Gale" userId="3647ddd2-6040-41ae-a96d-232c23482af8" providerId="ADAL" clId="{6D48CB1D-856C-42FA-A835-E3427A8CEB5B}" dt="2025-08-21T17:53:17.117" v="169" actId="403"/>
          <ac:spMkLst>
            <pc:docMk/>
            <pc:sldMk cId="3693196796" sldId="257"/>
            <ac:spMk id="4" creationId="{8BE33D93-3012-2B2E-08B5-490395896DC7}"/>
          </ac:spMkLst>
        </pc:spChg>
        <pc:spChg chg="add mod">
          <ac:chgData name="Stewart Gale" userId="3647ddd2-6040-41ae-a96d-232c23482af8" providerId="ADAL" clId="{6D48CB1D-856C-42FA-A835-E3427A8CEB5B}" dt="2025-08-21T17:53:27.635" v="179" actId="1035"/>
          <ac:spMkLst>
            <pc:docMk/>
            <pc:sldMk cId="3693196796" sldId="257"/>
            <ac:spMk id="5" creationId="{7577D8A8-11BB-62A3-2E31-8350AA4D0900}"/>
          </ac:spMkLst>
        </pc:spChg>
        <pc:spChg chg="add mod">
          <ac:chgData name="Stewart Gale" userId="3647ddd2-6040-41ae-a96d-232c23482af8" providerId="ADAL" clId="{6D48CB1D-856C-42FA-A835-E3427A8CEB5B}" dt="2025-08-21T17:53:14.429" v="167" actId="404"/>
          <ac:spMkLst>
            <pc:docMk/>
            <pc:sldMk cId="3693196796" sldId="257"/>
            <ac:spMk id="6" creationId="{6EC51A6A-67A7-D633-8061-C85C52C2F8E6}"/>
          </ac:spMkLst>
        </pc:spChg>
        <pc:spChg chg="add mod">
          <ac:chgData name="Stewart Gale" userId="3647ddd2-6040-41ae-a96d-232c23482af8" providerId="ADAL" clId="{6D48CB1D-856C-42FA-A835-E3427A8CEB5B}" dt="2025-08-21T17:53:55.882" v="182" actId="207"/>
          <ac:spMkLst>
            <pc:docMk/>
            <pc:sldMk cId="3693196796" sldId="257"/>
            <ac:spMk id="7" creationId="{4FF8E91E-3C07-71F9-6948-44437AFAB4E5}"/>
          </ac:spMkLst>
        </pc:spChg>
        <pc:spChg chg="add mod">
          <ac:chgData name="Stewart Gale" userId="3647ddd2-6040-41ae-a96d-232c23482af8" providerId="ADAL" clId="{6D48CB1D-856C-42FA-A835-E3427A8CEB5B}" dt="2025-08-21T17:54:13.925" v="193" actId="1076"/>
          <ac:spMkLst>
            <pc:docMk/>
            <pc:sldMk cId="3693196796" sldId="257"/>
            <ac:spMk id="8" creationId="{ED5CD7EB-8605-8837-4693-18D4309C5DCA}"/>
          </ac:spMkLst>
        </pc:spChg>
        <pc:spChg chg="mod">
          <ac:chgData name="Stewart Gale" userId="3647ddd2-6040-41ae-a96d-232c23482af8" providerId="ADAL" clId="{6D48CB1D-856C-42FA-A835-E3427A8CEB5B}" dt="2025-08-21T17:53:27.635" v="179" actId="1035"/>
          <ac:spMkLst>
            <pc:docMk/>
            <pc:sldMk cId="3693196796" sldId="257"/>
            <ac:spMk id="12" creationId="{1E4515C8-0589-0B0F-515F-7FF39F4FC3F4}"/>
          </ac:spMkLst>
        </pc:spChg>
        <pc:spChg chg="mod">
          <ac:chgData name="Stewart Gale" userId="3647ddd2-6040-41ae-a96d-232c23482af8" providerId="ADAL" clId="{6D48CB1D-856C-42FA-A835-E3427A8CEB5B}" dt="2025-08-21T17:53:27.635" v="179" actId="1035"/>
          <ac:spMkLst>
            <pc:docMk/>
            <pc:sldMk cId="3693196796" sldId="257"/>
            <ac:spMk id="13" creationId="{11425A26-767D-91C7-54F5-A592EE46932D}"/>
          </ac:spMkLst>
        </pc:spChg>
        <pc:spChg chg="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15" creationId="{5BC86C8A-370F-3817-E1F2-54796E7CCD75}"/>
          </ac:spMkLst>
        </pc:spChg>
        <pc:spChg chg="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16" creationId="{607FCDD1-64FB-FB55-A1F5-034B66F8D6D3}"/>
          </ac:spMkLst>
        </pc:spChg>
        <pc:spChg chg="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17" creationId="{5BE39518-90CA-2CD1-2C2F-2E4E7264F2D7}"/>
          </ac:spMkLst>
        </pc:spChg>
        <pc:spChg chg="mod">
          <ac:chgData name="Stewart Gale" userId="3647ddd2-6040-41ae-a96d-232c23482af8" providerId="ADAL" clId="{6D48CB1D-856C-42FA-A835-E3427A8CEB5B}" dt="2025-08-21T17:51:53.628" v="101" actId="14100"/>
          <ac:spMkLst>
            <pc:docMk/>
            <pc:sldMk cId="3693196796" sldId="257"/>
            <ac:spMk id="18" creationId="{3251C35B-C336-0A82-4443-CA7E61445CC0}"/>
          </ac:spMkLst>
        </pc:spChg>
        <pc:spChg chg="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19" creationId="{F0143A0E-719C-3900-266C-54A73FD6110F}"/>
          </ac:spMkLst>
        </pc:spChg>
        <pc:spChg chg="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20" creationId="{ACF8C279-6143-5141-23B6-020848ABA6F7}"/>
          </ac:spMkLst>
        </pc:spChg>
        <pc:spChg chg="mod">
          <ac:chgData name="Stewart Gale" userId="3647ddd2-6040-41ae-a96d-232c23482af8" providerId="ADAL" clId="{6D48CB1D-856C-42FA-A835-E3427A8CEB5B}" dt="2025-08-21T17:53:27.635" v="179" actId="1035"/>
          <ac:spMkLst>
            <pc:docMk/>
            <pc:sldMk cId="3693196796" sldId="257"/>
            <ac:spMk id="21" creationId="{98569FA6-83FE-82F5-42A8-EE28944B7A3E}"/>
          </ac:spMkLst>
        </pc:spChg>
        <pc:spChg chg="mod">
          <ac:chgData name="Stewart Gale" userId="3647ddd2-6040-41ae-a96d-232c23482af8" providerId="ADAL" clId="{6D48CB1D-856C-42FA-A835-E3427A8CEB5B}" dt="2025-08-21T17:52:04.663" v="103" actId="1076"/>
          <ac:spMkLst>
            <pc:docMk/>
            <pc:sldMk cId="3693196796" sldId="257"/>
            <ac:spMk id="22" creationId="{FBB0590E-BBAC-A5A6-8F0D-B2EA558D4578}"/>
          </ac:spMkLst>
        </pc:spChg>
        <pc:spChg chg="mod">
          <ac:chgData name="Stewart Gale" userId="3647ddd2-6040-41ae-a96d-232c23482af8" providerId="ADAL" clId="{6D48CB1D-856C-42FA-A835-E3427A8CEB5B}" dt="2025-08-21T17:49:24.909" v="54" actId="1076"/>
          <ac:spMkLst>
            <pc:docMk/>
            <pc:sldMk cId="3693196796" sldId="257"/>
            <ac:spMk id="23" creationId="{16B96CAE-3C99-0C49-446F-585D4698F2F8}"/>
          </ac:spMkLst>
        </pc:spChg>
      </pc:sldChg>
    </pc:docChg>
  </pc:docChgLst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9T03:28:49.296" v="1" actId="20577"/>
      <pc:docMkLst>
        <pc:docMk/>
      </pc:docMkLst>
      <pc:sldChg chg="modSp mod">
        <pc:chgData name="Stewart Gale" userId="3647ddd2-6040-41ae-a96d-232c23482af8" providerId="ADAL" clId="{06789ACE-9C8B-434B-894E-5A86F9D6F4CB}" dt="2025-09-09T03:28:42.504" v="0" actId="20577"/>
        <pc:sldMkLst>
          <pc:docMk/>
          <pc:sldMk cId="1630637901" sldId="256"/>
        </pc:sldMkLst>
        <pc:spChg chg="mod">
          <ac:chgData name="Stewart Gale" userId="3647ddd2-6040-41ae-a96d-232c23482af8" providerId="ADAL" clId="{06789ACE-9C8B-434B-894E-5A86F9D6F4CB}" dt="2025-09-09T03:28:42.504" v="0" actId="20577"/>
          <ac:spMkLst>
            <pc:docMk/>
            <pc:sldMk cId="1630637901" sldId="256"/>
            <ac:spMk id="11" creationId="{914C1D50-22B4-E942-40FD-5184E96F0011}"/>
          </ac:spMkLst>
        </pc:spChg>
      </pc:sldChg>
      <pc:sldChg chg="modSp mod">
        <pc:chgData name="Stewart Gale" userId="3647ddd2-6040-41ae-a96d-232c23482af8" providerId="ADAL" clId="{06789ACE-9C8B-434B-894E-5A86F9D6F4CB}" dt="2025-09-09T03:28:49.296" v="1" actId="20577"/>
        <pc:sldMkLst>
          <pc:docMk/>
          <pc:sldMk cId="3693196796" sldId="257"/>
        </pc:sldMkLst>
        <pc:spChg chg="mod">
          <ac:chgData name="Stewart Gale" userId="3647ddd2-6040-41ae-a96d-232c23482af8" providerId="ADAL" clId="{06789ACE-9C8B-434B-894E-5A86F9D6F4CB}" dt="2025-09-09T03:28:49.296" v="1" actId="20577"/>
          <ac:spMkLst>
            <pc:docMk/>
            <pc:sldMk cId="3693196796" sldId="257"/>
            <ac:spMk id="2" creationId="{98C15E0E-9663-DC1F-0351-CA45C1BF843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08B1B-BBD7-0A99-AE02-1C5BA0B4DE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DFA397-FB03-5141-D3F6-00EBA18E9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9592E-70C3-1530-84F9-8CFA97C0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C0CC1-80C0-E701-0C5B-93B567B3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B047C-44B2-2A73-9580-FB32EF10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88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667F7-773C-D11E-5213-58A3EE2A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921FFB-3003-AA31-BE1F-62016CD9A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1512C-D5D0-4EC3-89EB-D4A4CC8E2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AD025-EC9A-0ADC-E398-657E0084D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18E58-97D8-7395-7019-075207AE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96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6B3603-6044-7ED3-2E91-1D2AE63116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C7FB9-3547-957F-52D4-1ED4AFB2B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5A4A4-A91D-2750-2C5F-93CCFED6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5C028-6C85-088B-7D21-66E17B1BF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11880-587E-65E6-4D1D-8ECEED5C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01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B0789-F175-B07E-9737-DF543580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3A958-93A2-1163-2390-F48B91AEF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AF839-4AD4-4DDF-5C91-EB0CE3A16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7248C-D4DD-F5CF-3B31-525CA6249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C4C6-899C-9E64-706B-88EF37F77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64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8417B-2761-E42A-3D9B-C50FB631F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639EE-9151-98DA-EA11-425BAAA60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1FBE3-D227-A6DC-ECCF-E1648A8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567A2-2B0D-2E57-6D90-082CA5F63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2719E-1602-2DE0-9577-71A3FC663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162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AE2BA-DA11-155B-DEA3-AA5344B93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B136C-EBC7-8541-0AAF-487860BBB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A4792-04E5-FA62-7593-A32685CCD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A304B-3432-D8F8-8138-8AAD39C39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646A7-8FFB-419E-CD62-B2B7AD08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058A-6412-E1A2-88D3-572E3A073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31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B7173-A421-51D9-3818-EA42934D4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AEE0-4698-4041-6F02-6F933D0EA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84563-BC16-1D07-DA60-15F34820E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8C2D29-DFFE-743C-1157-DD21A9FF04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9AAC9D-5B60-E6E5-8193-13023D79B9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4DFB5D-BB22-A28A-7E72-FCBB380E9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EC8B8A-96E8-E50B-40E2-01DD1A1D2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87EF75-7EE6-5FC7-B752-6D4A05D75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16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78CAC-5164-B0A2-0777-7D6B9193F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B77CFD-2D47-0413-7922-C82E989B1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39C6C2-BFD2-CAB0-F143-DB20B11BE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48400F-9922-47B9-C3DA-407B73F3E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683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AA0A3A-6411-BCFD-E6D9-D36D264D2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3D04FD-2106-6D31-490A-90DEB08C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6E4DC-2096-A9E0-98F7-D9AAEDA4C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270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7379-B4C6-B18C-F6B5-1D8881D3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3885F-1B09-46EE-D69F-6DD2226EE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EEF8E-296F-AF0A-942A-8B7444494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3AECD-69BB-CE80-83C9-2C9DF43C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457A7C-307F-F5F4-6225-065E48FED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FBE7A3-0072-44DE-72C4-1FBB36720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2B418-6B00-D026-AB77-036C8A85B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C118D2-954F-DF49-BAE7-1F31972DA7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667BE-FC6F-A06B-7229-A6DAA1747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A33B7C-EEAC-C346-51D0-D57E9E69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8258E-8D6B-59A9-1A4D-DF24C4A4B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819CC-5523-47E2-3C12-3C1A00799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0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7D9485-583D-8686-BCDA-BA18ECCAF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E9961-1B15-37B1-246A-C1127714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088F3-1FEE-BAF8-94BD-DE89C8545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7D8398-85BC-4AE8-A870-239A507E0A2B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FAED7-7B81-6CAA-F5F8-D3F2A31131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9FFFB-9E2D-3D65-1092-5B38577D3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3B8680-70E0-4CC6-AE7E-B4779D08D0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89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BE5593-06CB-3E07-F3FB-78D79ABBFC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93"/>
          <a:stretch>
            <a:fillRect/>
          </a:stretch>
        </p:blipFill>
        <p:spPr>
          <a:xfrm>
            <a:off x="0" y="159956"/>
            <a:ext cx="12353286" cy="62469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4C1D50-22B4-E942-40FD-5184E96F0011}"/>
              </a:ext>
            </a:extLst>
          </p:cNvPr>
          <p:cNvSpPr/>
          <p:nvPr/>
        </p:nvSpPr>
        <p:spPr>
          <a:xfrm rot="2083904">
            <a:off x="8377896" y="1508664"/>
            <a:ext cx="1426603" cy="1151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Jafar 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Centre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(Maths, Art, CS)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A2AE01-4518-E355-D49A-15DE19D56D0A}"/>
              </a:ext>
            </a:extLst>
          </p:cNvPr>
          <p:cNvSpPr/>
          <p:nvPr/>
        </p:nvSpPr>
        <p:spPr>
          <a:xfrm rot="2083904">
            <a:off x="9024413" y="2853169"/>
            <a:ext cx="1426603" cy="1151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D Block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(Geog, History)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B78AC4-BB81-F9C8-A552-33BC2D3729DB}"/>
              </a:ext>
            </a:extLst>
          </p:cNvPr>
          <p:cNvSpPr/>
          <p:nvPr/>
        </p:nvSpPr>
        <p:spPr>
          <a:xfrm rot="2394036">
            <a:off x="6393526" y="3398596"/>
            <a:ext cx="3259207" cy="1216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Construction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8A7081-40CD-9EBC-B45A-AF02F9C64AA9}"/>
              </a:ext>
            </a:extLst>
          </p:cNvPr>
          <p:cNvSpPr/>
          <p:nvPr/>
        </p:nvSpPr>
        <p:spPr>
          <a:xfrm rot="18861169">
            <a:off x="6201183" y="1771239"/>
            <a:ext cx="1660441" cy="762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 Block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(Languages)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D802D7-DAEB-BE2E-D516-EFB9A6AE19ED}"/>
              </a:ext>
            </a:extLst>
          </p:cNvPr>
          <p:cNvSpPr/>
          <p:nvPr/>
        </p:nvSpPr>
        <p:spPr>
          <a:xfrm rot="19097317">
            <a:off x="3565753" y="2722122"/>
            <a:ext cx="973399" cy="1192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DT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 Block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E27F9D-BDBE-046B-48E5-6584E43EED85}"/>
              </a:ext>
            </a:extLst>
          </p:cNvPr>
          <p:cNvSpPr/>
          <p:nvPr/>
        </p:nvSpPr>
        <p:spPr>
          <a:xfrm rot="19097317">
            <a:off x="4325665" y="1556545"/>
            <a:ext cx="973399" cy="1192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 Block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</a:t>
            </a:r>
            <a:r>
              <a:rPr lang="en-GB" sz="1400" dirty="0">
                <a:solidFill>
                  <a:schemeClr val="tx1"/>
                </a:solidFill>
              </a:rPr>
              <a:t>Science)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2F51CD-04FE-9FCB-088D-538CC8388FD1}"/>
              </a:ext>
            </a:extLst>
          </p:cNvPr>
          <p:cNvSpPr/>
          <p:nvPr/>
        </p:nvSpPr>
        <p:spPr>
          <a:xfrm rot="19097317">
            <a:off x="5625082" y="955910"/>
            <a:ext cx="973399" cy="981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>
                <a:solidFill>
                  <a:schemeClr val="tx1"/>
                </a:solidFill>
              </a:rPr>
              <a:t>Sxith</a:t>
            </a:r>
            <a:r>
              <a:rPr lang="en-GB" sz="1600" b="1" dirty="0">
                <a:solidFill>
                  <a:schemeClr val="tx1"/>
                </a:solidFill>
              </a:rPr>
              <a:t> Form </a:t>
            </a:r>
            <a:r>
              <a:rPr lang="en-GB" sz="1600" dirty="0">
                <a:solidFill>
                  <a:schemeClr val="tx1"/>
                </a:solidFill>
              </a:rPr>
              <a:t>Centre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3D3557-3DBB-585D-1825-B296F9647499}"/>
              </a:ext>
            </a:extLst>
          </p:cNvPr>
          <p:cNvSpPr/>
          <p:nvPr/>
        </p:nvSpPr>
        <p:spPr>
          <a:xfrm rot="19097317">
            <a:off x="3039088" y="1074314"/>
            <a:ext cx="998204" cy="641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E Block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(English)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42A7304-261E-8960-9047-286D84B09688}"/>
              </a:ext>
            </a:extLst>
          </p:cNvPr>
          <p:cNvSpPr/>
          <p:nvPr/>
        </p:nvSpPr>
        <p:spPr>
          <a:xfrm rot="21407671">
            <a:off x="1475217" y="1919613"/>
            <a:ext cx="998204" cy="641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AUD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F77A399-8D62-03B9-69AD-AA252C834463}"/>
              </a:ext>
            </a:extLst>
          </p:cNvPr>
          <p:cNvSpPr/>
          <p:nvPr/>
        </p:nvSpPr>
        <p:spPr>
          <a:xfrm rot="2626643">
            <a:off x="4848115" y="3901224"/>
            <a:ext cx="2500383" cy="641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Reception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and</a:t>
            </a:r>
            <a:r>
              <a:rPr lang="en-GB" sz="1600" b="1" dirty="0">
                <a:solidFill>
                  <a:schemeClr val="tx1"/>
                </a:solidFill>
              </a:rPr>
              <a:t> Admin Block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E7B72B-4D28-D3CF-D4A0-695751B56A39}"/>
              </a:ext>
            </a:extLst>
          </p:cNvPr>
          <p:cNvSpPr/>
          <p:nvPr/>
        </p:nvSpPr>
        <p:spPr>
          <a:xfrm rot="21407671">
            <a:off x="6243066" y="322568"/>
            <a:ext cx="683427" cy="50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Music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7F9A47-D51A-0EBB-6B17-C7C7A56B1240}"/>
              </a:ext>
            </a:extLst>
          </p:cNvPr>
          <p:cNvSpPr/>
          <p:nvPr/>
        </p:nvSpPr>
        <p:spPr>
          <a:xfrm rot="21407671">
            <a:off x="7340898" y="367292"/>
            <a:ext cx="1809693" cy="500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Space</a:t>
            </a: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(Drama, PE, Music)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A72C89-62CD-16F7-491B-425DE9372B00}"/>
              </a:ext>
            </a:extLst>
          </p:cNvPr>
          <p:cNvSpPr/>
          <p:nvPr/>
        </p:nvSpPr>
        <p:spPr>
          <a:xfrm rot="19068780">
            <a:off x="4874251" y="1031161"/>
            <a:ext cx="692008" cy="3170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dirty="0">
                <a:solidFill>
                  <a:schemeClr val="tx1"/>
                </a:solidFill>
              </a:rPr>
              <a:t>Canteen</a:t>
            </a:r>
            <a:endParaRPr lang="en-GB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37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2D71-7B83-5652-818A-D63BA9770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4515C8-0589-0B0F-515F-7FF39F4FC3F4}"/>
              </a:ext>
            </a:extLst>
          </p:cNvPr>
          <p:cNvSpPr/>
          <p:nvPr/>
        </p:nvSpPr>
        <p:spPr>
          <a:xfrm>
            <a:off x="5896627" y="5333087"/>
            <a:ext cx="3560413" cy="1151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D Block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(Geog, History)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425A26-767D-91C7-54F5-A592EE46932D}"/>
              </a:ext>
            </a:extLst>
          </p:cNvPr>
          <p:cNvSpPr/>
          <p:nvPr/>
        </p:nvSpPr>
        <p:spPr>
          <a:xfrm rot="5400000">
            <a:off x="3504696" y="4108601"/>
            <a:ext cx="2655124" cy="20971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Construction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C86C8A-370F-3817-E1F2-54796E7CCD75}"/>
              </a:ext>
            </a:extLst>
          </p:cNvPr>
          <p:cNvSpPr/>
          <p:nvPr/>
        </p:nvSpPr>
        <p:spPr>
          <a:xfrm>
            <a:off x="6324190" y="2859170"/>
            <a:ext cx="2519464" cy="762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 Block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(Languages)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7FCDD1-64FB-FB55-A1F5-034B66F8D6D3}"/>
              </a:ext>
            </a:extLst>
          </p:cNvPr>
          <p:cNvSpPr/>
          <p:nvPr/>
        </p:nvSpPr>
        <p:spPr>
          <a:xfrm>
            <a:off x="1155139" y="2260520"/>
            <a:ext cx="973399" cy="11920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DT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 Block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E39518-90CA-2CD1-2C2F-2E4E7264F2D7}"/>
              </a:ext>
            </a:extLst>
          </p:cNvPr>
          <p:cNvSpPr/>
          <p:nvPr/>
        </p:nvSpPr>
        <p:spPr>
          <a:xfrm>
            <a:off x="3371948" y="1287520"/>
            <a:ext cx="1708831" cy="21414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 Block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</a:t>
            </a:r>
            <a:r>
              <a:rPr lang="en-GB" sz="1400" dirty="0">
                <a:solidFill>
                  <a:schemeClr val="tx1"/>
                </a:solidFill>
              </a:rPr>
              <a:t>Science)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51C35B-C336-0A82-4443-CA7E61445CC0}"/>
              </a:ext>
            </a:extLst>
          </p:cNvPr>
          <p:cNvSpPr/>
          <p:nvPr/>
        </p:nvSpPr>
        <p:spPr>
          <a:xfrm>
            <a:off x="5396754" y="1426706"/>
            <a:ext cx="3433426" cy="9447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>
                <a:solidFill>
                  <a:schemeClr val="tx1"/>
                </a:solidFill>
              </a:rPr>
              <a:t>Sxith</a:t>
            </a:r>
            <a:r>
              <a:rPr lang="en-GB" sz="1600" b="1" dirty="0">
                <a:solidFill>
                  <a:schemeClr val="tx1"/>
                </a:solidFill>
              </a:rPr>
              <a:t> Form </a:t>
            </a:r>
            <a:r>
              <a:rPr lang="en-GB" sz="1600" dirty="0">
                <a:solidFill>
                  <a:schemeClr val="tx1"/>
                </a:solidFill>
              </a:rPr>
              <a:t>Centre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143A0E-719C-3900-266C-54A73FD6110F}"/>
              </a:ext>
            </a:extLst>
          </p:cNvPr>
          <p:cNvSpPr/>
          <p:nvPr/>
        </p:nvSpPr>
        <p:spPr>
          <a:xfrm>
            <a:off x="2314565" y="306924"/>
            <a:ext cx="998204" cy="6414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E Block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(English)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CF8C279-6143-5141-23B6-020848ABA6F7}"/>
              </a:ext>
            </a:extLst>
          </p:cNvPr>
          <p:cNvSpPr/>
          <p:nvPr/>
        </p:nvSpPr>
        <p:spPr>
          <a:xfrm>
            <a:off x="1155139" y="1287520"/>
            <a:ext cx="998204" cy="6414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AUD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569FA6-83FE-82F5-42A8-EE28944B7A3E}"/>
              </a:ext>
            </a:extLst>
          </p:cNvPr>
          <p:cNvSpPr/>
          <p:nvPr/>
        </p:nvSpPr>
        <p:spPr>
          <a:xfrm rot="5400000">
            <a:off x="1309288" y="4440279"/>
            <a:ext cx="2500383" cy="15885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Reception 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and</a:t>
            </a:r>
            <a:r>
              <a:rPr lang="en-GB" sz="1600" b="1" dirty="0">
                <a:solidFill>
                  <a:schemeClr val="tx1"/>
                </a:solidFill>
              </a:rPr>
              <a:t> Admin Block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B0590E-BBAC-A5A6-8F0D-B2EA558D4578}"/>
              </a:ext>
            </a:extLst>
          </p:cNvPr>
          <p:cNvSpPr/>
          <p:nvPr/>
        </p:nvSpPr>
        <p:spPr>
          <a:xfrm>
            <a:off x="10347628" y="242558"/>
            <a:ext cx="999589" cy="7935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Music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B96CAE-3C99-0C49-446F-585D4698F2F8}"/>
              </a:ext>
            </a:extLst>
          </p:cNvPr>
          <p:cNvSpPr/>
          <p:nvPr/>
        </p:nvSpPr>
        <p:spPr>
          <a:xfrm>
            <a:off x="9630284" y="1426706"/>
            <a:ext cx="1809693" cy="19102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Space</a:t>
            </a:r>
          </a:p>
          <a:p>
            <a:pPr algn="ctr"/>
            <a:r>
              <a:rPr lang="en-GB" sz="1400" b="1" dirty="0">
                <a:solidFill>
                  <a:schemeClr val="tx1"/>
                </a:solidFill>
              </a:rPr>
              <a:t>(Drama, PE, Music)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C15E0E-9663-DC1F-0351-CA45C1BF8435}"/>
              </a:ext>
            </a:extLst>
          </p:cNvPr>
          <p:cNvSpPr/>
          <p:nvPr/>
        </p:nvSpPr>
        <p:spPr>
          <a:xfrm>
            <a:off x="9472820" y="3574047"/>
            <a:ext cx="1575326" cy="2910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Jafar 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Centre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(Maths, Art, CS)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5FF1E4-CEE5-3B1C-EB56-2C2948A4A9A0}"/>
              </a:ext>
            </a:extLst>
          </p:cNvPr>
          <p:cNvSpPr/>
          <p:nvPr/>
        </p:nvSpPr>
        <p:spPr>
          <a:xfrm>
            <a:off x="6401296" y="732249"/>
            <a:ext cx="1275537" cy="5552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Canteen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33D93-3012-2B2E-08B5-490395896DC7}"/>
              </a:ext>
            </a:extLst>
          </p:cNvPr>
          <p:cNvSpPr txBox="1"/>
          <p:nvPr/>
        </p:nvSpPr>
        <p:spPr>
          <a:xfrm>
            <a:off x="3824941" y="0"/>
            <a:ext cx="2773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Netball Courts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7D8A8-11BB-62A3-2E31-8350AA4D0900}"/>
              </a:ext>
            </a:extLst>
          </p:cNvPr>
          <p:cNvSpPr txBox="1"/>
          <p:nvPr/>
        </p:nvSpPr>
        <p:spPr>
          <a:xfrm>
            <a:off x="5652522" y="6480554"/>
            <a:ext cx="2773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Buses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51A6A-67A7-D633-8061-C85C52C2F8E6}"/>
              </a:ext>
            </a:extLst>
          </p:cNvPr>
          <p:cNvSpPr txBox="1"/>
          <p:nvPr/>
        </p:nvSpPr>
        <p:spPr>
          <a:xfrm rot="16200000">
            <a:off x="-857174" y="1138848"/>
            <a:ext cx="2531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Sports Field</a:t>
            </a:r>
          </a:p>
        </p:txBody>
      </p:sp>
      <p:sp>
        <p:nvSpPr>
          <p:cNvPr id="7" name="Sun 6">
            <a:extLst>
              <a:ext uri="{FF2B5EF4-FFF2-40B4-BE49-F238E27FC236}">
                <a16:creationId xmlns:a16="http://schemas.microsoft.com/office/drawing/2014/main" id="{4FF8E91E-3C07-71F9-6948-44437AFAB4E5}"/>
              </a:ext>
            </a:extLst>
          </p:cNvPr>
          <p:cNvSpPr/>
          <p:nvPr/>
        </p:nvSpPr>
        <p:spPr>
          <a:xfrm>
            <a:off x="9472820" y="5964517"/>
            <a:ext cx="687294" cy="639483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5CD7EB-8605-8837-4693-18D4309C5DCA}"/>
              </a:ext>
            </a:extLst>
          </p:cNvPr>
          <p:cNvSpPr txBox="1"/>
          <p:nvPr/>
        </p:nvSpPr>
        <p:spPr>
          <a:xfrm>
            <a:off x="10054101" y="5908919"/>
            <a:ext cx="900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Form Room</a:t>
            </a:r>
          </a:p>
        </p:txBody>
      </p:sp>
    </p:spTree>
    <p:extLst>
      <p:ext uri="{BB962C8B-B14F-4D97-AF65-F5344CB8AC3E}">
        <p14:creationId xmlns:p14="http://schemas.microsoft.com/office/powerpoint/2010/main" val="3693196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113</Words>
  <Application>Microsoft Office PowerPoint</Application>
  <PresentationFormat>Widescreen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</cp:revision>
  <dcterms:created xsi:type="dcterms:W3CDTF">2025-08-21T11:58:27Z</dcterms:created>
  <dcterms:modified xsi:type="dcterms:W3CDTF">2025-09-09T03:28:58Z</dcterms:modified>
</cp:coreProperties>
</file>