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93" r:id="rId4"/>
    <p:sldId id="294" r:id="rId5"/>
    <p:sldId id="279" r:id="rId6"/>
    <p:sldId id="284" r:id="rId7"/>
    <p:sldId id="295" r:id="rId8"/>
    <p:sldId id="280" r:id="rId9"/>
    <p:sldId id="285" r:id="rId10"/>
    <p:sldId id="261" r:id="rId11"/>
    <p:sldId id="290" r:id="rId12"/>
    <p:sldId id="262" r:id="rId13"/>
    <p:sldId id="291" r:id="rId14"/>
    <p:sldId id="296" r:id="rId15"/>
    <p:sldId id="292" r:id="rId16"/>
    <p:sldId id="286" r:id="rId17"/>
    <p:sldId id="263" r:id="rId18"/>
    <p:sldId id="289" r:id="rId19"/>
    <p:sldId id="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FFCA"/>
    <a:srgbClr val="B3DEFF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C17A08-4691-42A8-B257-E1842C2F351A}" v="846" dt="2024-01-31T07:41:48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DC17A08-4691-42A8-B257-E1842C2F351A}"/>
    <pc:docChg chg="undo custSel addSld delSld modSld sldOrd">
      <pc:chgData name="Stewart Gale" userId="3647ddd2-6040-41ae-a96d-232c23482af8" providerId="ADAL" clId="{6DC17A08-4691-42A8-B257-E1842C2F351A}" dt="2024-01-31T07:41:51.566" v="5921" actId="1076"/>
      <pc:docMkLst>
        <pc:docMk/>
      </pc:docMkLst>
      <pc:sldChg chg="modSp mod">
        <pc:chgData name="Stewart Gale" userId="3647ddd2-6040-41ae-a96d-232c23482af8" providerId="ADAL" clId="{6DC17A08-4691-42A8-B257-E1842C2F351A}" dt="2023-09-11T16:48:24.385" v="4528" actId="1076"/>
        <pc:sldMkLst>
          <pc:docMk/>
          <pc:sldMk cId="3482407798" sldId="256"/>
        </pc:sldMkLst>
        <pc:spChg chg="mod">
          <ac:chgData name="Stewart Gale" userId="3647ddd2-6040-41ae-a96d-232c23482af8" providerId="ADAL" clId="{6DC17A08-4691-42A8-B257-E1842C2F351A}" dt="2023-09-11T16:48:24.385" v="4528" actId="1076"/>
          <ac:spMkLst>
            <pc:docMk/>
            <pc:sldMk cId="3482407798" sldId="256"/>
            <ac:spMk id="4" creationId="{25BF5A57-CA36-F84E-465A-DF5DE4D4B50D}"/>
          </ac:spMkLst>
        </pc:spChg>
      </pc:sldChg>
      <pc:sldChg chg="addSp delSp modSp del mod delAnim modAnim">
        <pc:chgData name="Stewart Gale" userId="3647ddd2-6040-41ae-a96d-232c23482af8" providerId="ADAL" clId="{6DC17A08-4691-42A8-B257-E1842C2F351A}" dt="2022-10-04T10:27:38.496" v="3515" actId="47"/>
        <pc:sldMkLst>
          <pc:docMk/>
          <pc:sldMk cId="1991851404" sldId="257"/>
        </pc:sldMkLst>
        <pc:spChg chg="add mod">
          <ac:chgData name="Stewart Gale" userId="3647ddd2-6040-41ae-a96d-232c23482af8" providerId="ADAL" clId="{6DC17A08-4691-42A8-B257-E1842C2F351A}" dt="2022-09-27T05:25:21.664" v="242" actId="1076"/>
          <ac:spMkLst>
            <pc:docMk/>
            <pc:sldMk cId="1991851404" sldId="257"/>
            <ac:spMk id="2" creationId="{8DD52DEB-1855-8D85-12B4-832818D3AC5B}"/>
          </ac:spMkLst>
        </pc:spChg>
        <pc:spChg chg="add mod">
          <ac:chgData name="Stewart Gale" userId="3647ddd2-6040-41ae-a96d-232c23482af8" providerId="ADAL" clId="{6DC17A08-4691-42A8-B257-E1842C2F351A}" dt="2022-09-27T05:27:49.334" v="286" actId="1076"/>
          <ac:spMkLst>
            <pc:docMk/>
            <pc:sldMk cId="1991851404" sldId="257"/>
            <ac:spMk id="3" creationId="{7D5248A6-D771-BCC6-0E6F-CACF5A3FE440}"/>
          </ac:spMkLst>
        </pc:spChg>
        <pc:spChg chg="add del mod">
          <ac:chgData name="Stewart Gale" userId="3647ddd2-6040-41ae-a96d-232c23482af8" providerId="ADAL" clId="{6DC17A08-4691-42A8-B257-E1842C2F351A}" dt="2022-09-27T05:26:35.821" v="259" actId="478"/>
          <ac:spMkLst>
            <pc:docMk/>
            <pc:sldMk cId="1991851404" sldId="257"/>
            <ac:spMk id="4" creationId="{915EFE65-91DE-ED9B-F5B3-04CE00101AA9}"/>
          </ac:spMkLst>
        </pc:spChg>
        <pc:graphicFrameChg chg="add mod modGraphic">
          <ac:chgData name="Stewart Gale" userId="3647ddd2-6040-41ae-a96d-232c23482af8" providerId="ADAL" clId="{6DC17A08-4691-42A8-B257-E1842C2F351A}" dt="2022-09-27T05:27:54.362" v="287" actId="1076"/>
          <ac:graphicFrameMkLst>
            <pc:docMk/>
            <pc:sldMk cId="1991851404" sldId="257"/>
            <ac:graphicFrameMk id="6" creationId="{EB32DBCD-57D9-F0F8-3E76-4AEBDDFD53B3}"/>
          </ac:graphicFrameMkLst>
        </pc:graphicFrameChg>
      </pc:sldChg>
      <pc:sldChg chg="addSp delSp modSp del mod delAnim modAnim">
        <pc:chgData name="Stewart Gale" userId="3647ddd2-6040-41ae-a96d-232c23482af8" providerId="ADAL" clId="{6DC17A08-4691-42A8-B257-E1842C2F351A}" dt="2022-10-04T10:27:40.201" v="3516" actId="47"/>
        <pc:sldMkLst>
          <pc:docMk/>
          <pc:sldMk cId="1095807465" sldId="258"/>
        </pc:sldMkLst>
        <pc:spChg chg="add mod">
          <ac:chgData name="Stewart Gale" userId="3647ddd2-6040-41ae-a96d-232c23482af8" providerId="ADAL" clId="{6DC17A08-4691-42A8-B257-E1842C2F351A}" dt="2022-09-27T05:30:19.570" v="360" actId="255"/>
          <ac:spMkLst>
            <pc:docMk/>
            <pc:sldMk cId="1095807465" sldId="258"/>
            <ac:spMk id="2" creationId="{268A60D5-E970-9E77-48E9-742D92CAB572}"/>
          </ac:spMkLst>
        </pc:spChg>
        <pc:spChg chg="add mod">
          <ac:chgData name="Stewart Gale" userId="3647ddd2-6040-41ae-a96d-232c23482af8" providerId="ADAL" clId="{6DC17A08-4691-42A8-B257-E1842C2F351A}" dt="2022-09-27T05:30:24.275" v="361" actId="14100"/>
          <ac:spMkLst>
            <pc:docMk/>
            <pc:sldMk cId="1095807465" sldId="258"/>
            <ac:spMk id="3" creationId="{84CBC0EC-E9EC-541F-0C3F-030ED805725D}"/>
          </ac:spMkLst>
        </pc:spChg>
        <pc:spChg chg="add del mod">
          <ac:chgData name="Stewart Gale" userId="3647ddd2-6040-41ae-a96d-232c23482af8" providerId="ADAL" clId="{6DC17A08-4691-42A8-B257-E1842C2F351A}" dt="2022-09-27T05:26:21.942" v="255" actId="478"/>
          <ac:spMkLst>
            <pc:docMk/>
            <pc:sldMk cId="1095807465" sldId="258"/>
            <ac:spMk id="4" creationId="{E49BFDB1-532A-6354-D9F8-BF900A12FFA5}"/>
          </ac:spMkLst>
        </pc:spChg>
        <pc:spChg chg="mod">
          <ac:chgData name="Stewart Gale" userId="3647ddd2-6040-41ae-a96d-232c23482af8" providerId="ADAL" clId="{6DC17A08-4691-42A8-B257-E1842C2F351A}" dt="2022-09-27T05:30:42.927" v="362"/>
          <ac:spMkLst>
            <pc:docMk/>
            <pc:sldMk cId="1095807465" sldId="258"/>
            <ac:spMk id="5" creationId="{F1120795-1ED9-C124-C16E-E7773D0AA553}"/>
          </ac:spMkLst>
        </pc:spChg>
        <pc:graphicFrameChg chg="add del mod modGraphic">
          <ac:chgData name="Stewart Gale" userId="3647ddd2-6040-41ae-a96d-232c23482af8" providerId="ADAL" clId="{6DC17A08-4691-42A8-B257-E1842C2F351A}" dt="2022-09-27T05:26:33.304" v="258" actId="21"/>
          <ac:graphicFrameMkLst>
            <pc:docMk/>
            <pc:sldMk cId="1095807465" sldId="258"/>
            <ac:graphicFrameMk id="6" creationId="{3DB0600F-6C1B-0841-4185-7BE690C8F375}"/>
          </ac:graphicFrameMkLst>
        </pc:graphicFrameChg>
        <pc:graphicFrameChg chg="add mod modGraphic">
          <ac:chgData name="Stewart Gale" userId="3647ddd2-6040-41ae-a96d-232c23482af8" providerId="ADAL" clId="{6DC17A08-4691-42A8-B257-E1842C2F351A}" dt="2022-09-27T05:30:49.341" v="364" actId="1076"/>
          <ac:graphicFrameMkLst>
            <pc:docMk/>
            <pc:sldMk cId="1095807465" sldId="258"/>
            <ac:graphicFrameMk id="7" creationId="{9E3C7310-47D9-76FE-A478-5896399D4E39}"/>
          </ac:graphicFrameMkLst>
        </pc:graphicFrameChg>
      </pc:sldChg>
      <pc:sldChg chg="del">
        <pc:chgData name="Stewart Gale" userId="3647ddd2-6040-41ae-a96d-232c23482af8" providerId="ADAL" clId="{6DC17A08-4691-42A8-B257-E1842C2F351A}" dt="2022-09-27T05:30:45.261" v="363" actId="47"/>
        <pc:sldMkLst>
          <pc:docMk/>
          <pc:sldMk cId="3655259533" sldId="259"/>
        </pc:sldMkLst>
      </pc:sldChg>
      <pc:sldChg chg="modSp add del mod">
        <pc:chgData name="Stewart Gale" userId="3647ddd2-6040-41ae-a96d-232c23482af8" providerId="ADAL" clId="{6DC17A08-4691-42A8-B257-E1842C2F351A}" dt="2023-09-11T17:12:35.874" v="4745" actId="47"/>
        <pc:sldMkLst>
          <pc:docMk/>
          <pc:sldMk cId="1073284218" sldId="260"/>
        </pc:sldMkLst>
        <pc:spChg chg="mod">
          <ac:chgData name="Stewart Gale" userId="3647ddd2-6040-41ae-a96d-232c23482af8" providerId="ADAL" clId="{6DC17A08-4691-42A8-B257-E1842C2F351A}" dt="2022-10-04T10:22:28.890" v="3424" actId="1076"/>
          <ac:spMkLst>
            <pc:docMk/>
            <pc:sldMk cId="1073284218" sldId="260"/>
            <ac:spMk id="3" creationId="{6CD8579A-4B8B-A7F0-7303-8247D3CD0179}"/>
          </ac:spMkLst>
        </pc:spChg>
      </pc:sldChg>
      <pc:sldChg chg="modSp del mod modAnim">
        <pc:chgData name="Stewart Gale" userId="3647ddd2-6040-41ae-a96d-232c23482af8" providerId="ADAL" clId="{6DC17A08-4691-42A8-B257-E1842C2F351A}" dt="2022-10-04T09:45:24.453" v="2678" actId="2696"/>
        <pc:sldMkLst>
          <pc:docMk/>
          <pc:sldMk cId="3015949625" sldId="260"/>
        </pc:sldMkLst>
        <pc:spChg chg="mod">
          <ac:chgData name="Stewart Gale" userId="3647ddd2-6040-41ae-a96d-232c23482af8" providerId="ADAL" clId="{6DC17A08-4691-42A8-B257-E1842C2F351A}" dt="2022-09-27T05:30:59.427" v="366" actId="1076"/>
          <ac:spMkLst>
            <pc:docMk/>
            <pc:sldMk cId="3015949625" sldId="260"/>
            <ac:spMk id="3" creationId="{6CD8579A-4B8B-A7F0-7303-8247D3CD0179}"/>
          </ac:spMkLst>
        </pc:spChg>
      </pc:sldChg>
      <pc:sldChg chg="addSp delSp modSp add mod delAnim modAnim">
        <pc:chgData name="Stewart Gale" userId="3647ddd2-6040-41ae-a96d-232c23482af8" providerId="ADAL" clId="{6DC17A08-4691-42A8-B257-E1842C2F351A}" dt="2023-09-11T17:13:39.741" v="4762" actId="1076"/>
        <pc:sldMkLst>
          <pc:docMk/>
          <pc:sldMk cId="787228448" sldId="261"/>
        </pc:sldMkLst>
        <pc:spChg chg="add del mod">
          <ac:chgData name="Stewart Gale" userId="3647ddd2-6040-41ae-a96d-232c23482af8" providerId="ADAL" clId="{6DC17A08-4691-42A8-B257-E1842C2F351A}" dt="2023-09-11T17:13:25.251" v="4756" actId="478"/>
          <ac:spMkLst>
            <pc:docMk/>
            <pc:sldMk cId="787228448" sldId="261"/>
            <ac:spMk id="2" creationId="{2E1D47FF-1A4E-9A53-DE03-10323DFFDAAB}"/>
          </ac:spMkLst>
        </pc:spChg>
        <pc:spChg chg="del mod">
          <ac:chgData name="Stewart Gale" userId="3647ddd2-6040-41ae-a96d-232c23482af8" providerId="ADAL" clId="{6DC17A08-4691-42A8-B257-E1842C2F351A}" dt="2022-10-04T10:23:54.339" v="3444" actId="478"/>
          <ac:spMkLst>
            <pc:docMk/>
            <pc:sldMk cId="787228448" sldId="261"/>
            <ac:spMk id="3" creationId="{6CD8579A-4B8B-A7F0-7303-8247D3CD0179}"/>
          </ac:spMkLst>
        </pc:spChg>
        <pc:spChg chg="add mod">
          <ac:chgData name="Stewart Gale" userId="3647ddd2-6040-41ae-a96d-232c23482af8" providerId="ADAL" clId="{6DC17A08-4691-42A8-B257-E1842C2F351A}" dt="2023-09-11T17:13:29.560" v="4757" actId="1076"/>
          <ac:spMkLst>
            <pc:docMk/>
            <pc:sldMk cId="787228448" sldId="261"/>
            <ac:spMk id="3" creationId="{71A654B6-7C9C-2FC4-F774-9DDCA0F63633}"/>
          </ac:spMkLst>
        </pc:spChg>
        <pc:spChg chg="del mod">
          <ac:chgData name="Stewart Gale" userId="3647ddd2-6040-41ae-a96d-232c23482af8" providerId="ADAL" clId="{6DC17A08-4691-42A8-B257-E1842C2F351A}" dt="2023-09-11T17:12:44.893" v="4746" actId="478"/>
          <ac:spMkLst>
            <pc:docMk/>
            <pc:sldMk cId="787228448" sldId="261"/>
            <ac:spMk id="4" creationId="{9ED78B3B-4E55-0C35-CCAD-DC6F74821206}"/>
          </ac:spMkLst>
        </pc:spChg>
        <pc:spChg chg="mod">
          <ac:chgData name="Stewart Gale" userId="3647ddd2-6040-41ae-a96d-232c23482af8" providerId="ADAL" clId="{6DC17A08-4691-42A8-B257-E1842C2F351A}" dt="2023-09-11T17:12:55.915" v="4749" actId="255"/>
          <ac:spMkLst>
            <pc:docMk/>
            <pc:sldMk cId="787228448" sldId="261"/>
            <ac:spMk id="5" creationId="{F1120795-1ED9-C124-C16E-E7773D0AA553}"/>
          </ac:spMkLst>
        </pc:spChg>
        <pc:spChg chg="add mod">
          <ac:chgData name="Stewart Gale" userId="3647ddd2-6040-41ae-a96d-232c23482af8" providerId="ADAL" clId="{6DC17A08-4691-42A8-B257-E1842C2F351A}" dt="2023-09-11T17:13:29.560" v="4757" actId="1076"/>
          <ac:spMkLst>
            <pc:docMk/>
            <pc:sldMk cId="787228448" sldId="261"/>
            <ac:spMk id="6" creationId="{086AAE70-7DFC-3154-93A9-8A9189A1E578}"/>
          </ac:spMkLst>
        </pc:spChg>
        <pc:spChg chg="add mod">
          <ac:chgData name="Stewart Gale" userId="3647ddd2-6040-41ae-a96d-232c23482af8" providerId="ADAL" clId="{6DC17A08-4691-42A8-B257-E1842C2F351A}" dt="2023-09-11T17:13:29.560" v="4757" actId="1076"/>
          <ac:spMkLst>
            <pc:docMk/>
            <pc:sldMk cId="787228448" sldId="261"/>
            <ac:spMk id="7" creationId="{D7FFF5A1-7C1B-ABD1-3A6C-C7DF89E281ED}"/>
          </ac:spMkLst>
        </pc:spChg>
        <pc:spChg chg="add mod">
          <ac:chgData name="Stewart Gale" userId="3647ddd2-6040-41ae-a96d-232c23482af8" providerId="ADAL" clId="{6DC17A08-4691-42A8-B257-E1842C2F351A}" dt="2023-09-11T17:13:29.560" v="4757" actId="1076"/>
          <ac:spMkLst>
            <pc:docMk/>
            <pc:sldMk cId="787228448" sldId="261"/>
            <ac:spMk id="8" creationId="{E269B9B0-F8D2-ABEB-1A82-86AC15AA0D9D}"/>
          </ac:spMkLst>
        </pc:spChg>
        <pc:spChg chg="add del mod">
          <ac:chgData name="Stewart Gale" userId="3647ddd2-6040-41ae-a96d-232c23482af8" providerId="ADAL" clId="{6DC17A08-4691-42A8-B257-E1842C2F351A}" dt="2023-09-11T17:13:14.378" v="4752" actId="478"/>
          <ac:spMkLst>
            <pc:docMk/>
            <pc:sldMk cId="787228448" sldId="261"/>
            <ac:spMk id="9" creationId="{F6EB2FFF-89A9-4F6B-2F25-68F0D68906D9}"/>
          </ac:spMkLst>
        </pc:spChg>
        <pc:spChg chg="add mod">
          <ac:chgData name="Stewart Gale" userId="3647ddd2-6040-41ae-a96d-232c23482af8" providerId="ADAL" clId="{6DC17A08-4691-42A8-B257-E1842C2F351A}" dt="2023-09-11T17:13:39.741" v="4762" actId="1076"/>
          <ac:spMkLst>
            <pc:docMk/>
            <pc:sldMk cId="787228448" sldId="261"/>
            <ac:spMk id="10" creationId="{47DAEA8D-90B1-E781-8431-9E34092B0C5C}"/>
          </ac:spMkLst>
        </pc:spChg>
      </pc:sldChg>
      <pc:sldChg chg="del modAnim">
        <pc:chgData name="Stewart Gale" userId="3647ddd2-6040-41ae-a96d-232c23482af8" providerId="ADAL" clId="{6DC17A08-4691-42A8-B257-E1842C2F351A}" dt="2022-10-04T09:45:24.453" v="2678" actId="2696"/>
        <pc:sldMkLst>
          <pc:docMk/>
          <pc:sldMk cId="3449622969" sldId="261"/>
        </pc:sldMkLst>
      </pc:sldChg>
      <pc:sldChg chg="addSp modSp del mod modAnim">
        <pc:chgData name="Stewart Gale" userId="3647ddd2-6040-41ae-a96d-232c23482af8" providerId="ADAL" clId="{6DC17A08-4691-42A8-B257-E1842C2F351A}" dt="2022-10-04T09:45:24.453" v="2678" actId="2696"/>
        <pc:sldMkLst>
          <pc:docMk/>
          <pc:sldMk cId="259975670" sldId="262"/>
        </pc:sldMkLst>
        <pc:picChg chg="add mod modCrop">
          <ac:chgData name="Stewart Gale" userId="3647ddd2-6040-41ae-a96d-232c23482af8" providerId="ADAL" clId="{6DC17A08-4691-42A8-B257-E1842C2F351A}" dt="2022-09-27T05:20:48.226" v="68" actId="1076"/>
          <ac:picMkLst>
            <pc:docMk/>
            <pc:sldMk cId="259975670" sldId="262"/>
            <ac:picMk id="2" creationId="{18E4E0D0-FEEB-D55F-97A8-9739BFD73EE8}"/>
          </ac:picMkLst>
        </pc:picChg>
      </pc:sldChg>
      <pc:sldChg chg="addSp delSp modSp add mod ord delAnim modAnim">
        <pc:chgData name="Stewart Gale" userId="3647ddd2-6040-41ae-a96d-232c23482af8" providerId="ADAL" clId="{6DC17A08-4691-42A8-B257-E1842C2F351A}" dt="2024-01-30T08:00:11.126" v="5339"/>
        <pc:sldMkLst>
          <pc:docMk/>
          <pc:sldMk cId="1533313439" sldId="262"/>
        </pc:sldMkLst>
        <pc:spChg chg="add mod">
          <ac:chgData name="Stewart Gale" userId="3647ddd2-6040-41ae-a96d-232c23482af8" providerId="ADAL" clId="{6DC17A08-4691-42A8-B257-E1842C2F351A}" dt="2024-01-30T07:59:14.868" v="5330" actId="1076"/>
          <ac:spMkLst>
            <pc:docMk/>
            <pc:sldMk cId="1533313439" sldId="262"/>
            <ac:spMk id="2" creationId="{546F5BF8-F0C6-F3A6-B198-39167DC68758}"/>
          </ac:spMkLst>
        </pc:spChg>
        <pc:spChg chg="del mod">
          <ac:chgData name="Stewart Gale" userId="3647ddd2-6040-41ae-a96d-232c23482af8" providerId="ADAL" clId="{6DC17A08-4691-42A8-B257-E1842C2F351A}" dt="2023-09-11T17:14:25.171" v="4765" actId="478"/>
          <ac:spMkLst>
            <pc:docMk/>
            <pc:sldMk cId="1533313439" sldId="262"/>
            <ac:spMk id="3" creationId="{6CD8579A-4B8B-A7F0-7303-8247D3CD0179}"/>
          </ac:spMkLst>
        </pc:spChg>
        <pc:spChg chg="add mod">
          <ac:chgData name="Stewart Gale" userId="3647ddd2-6040-41ae-a96d-232c23482af8" providerId="ADAL" clId="{6DC17A08-4691-42A8-B257-E1842C2F351A}" dt="2024-01-30T07:59:14.868" v="5330" actId="1076"/>
          <ac:spMkLst>
            <pc:docMk/>
            <pc:sldMk cId="1533313439" sldId="262"/>
            <ac:spMk id="4" creationId="{5555D3C3-3D55-D29F-3954-FB979CC2E289}"/>
          </ac:spMkLst>
        </pc:spChg>
        <pc:spChg chg="mod">
          <ac:chgData name="Stewart Gale" userId="3647ddd2-6040-41ae-a96d-232c23482af8" providerId="ADAL" clId="{6DC17A08-4691-42A8-B257-E1842C2F351A}" dt="2024-01-30T07:59:21.111" v="5331" actId="20577"/>
          <ac:spMkLst>
            <pc:docMk/>
            <pc:sldMk cId="1533313439" sldId="262"/>
            <ac:spMk id="5" creationId="{F1120795-1ED9-C124-C16E-E7773D0AA553}"/>
          </ac:spMkLst>
        </pc:spChg>
        <pc:spChg chg="add mod">
          <ac:chgData name="Stewart Gale" userId="3647ddd2-6040-41ae-a96d-232c23482af8" providerId="ADAL" clId="{6DC17A08-4691-42A8-B257-E1842C2F351A}" dt="2024-01-30T07:59:14.868" v="5330" actId="1076"/>
          <ac:spMkLst>
            <pc:docMk/>
            <pc:sldMk cId="1533313439" sldId="262"/>
            <ac:spMk id="6" creationId="{4BA96F2A-A5BD-E8E2-08B6-67DA96FEED50}"/>
          </ac:spMkLst>
        </pc:spChg>
        <pc:spChg chg="add mod">
          <ac:chgData name="Stewart Gale" userId="3647ddd2-6040-41ae-a96d-232c23482af8" providerId="ADAL" clId="{6DC17A08-4691-42A8-B257-E1842C2F351A}" dt="2024-01-30T07:59:27.209" v="5332" actId="20577"/>
          <ac:spMkLst>
            <pc:docMk/>
            <pc:sldMk cId="1533313439" sldId="262"/>
            <ac:spMk id="7" creationId="{6E2F512E-125A-E141-A7DF-61DA9C3D9EA1}"/>
          </ac:spMkLst>
        </pc:spChg>
        <pc:spChg chg="add mod">
          <ac:chgData name="Stewart Gale" userId="3647ddd2-6040-41ae-a96d-232c23482af8" providerId="ADAL" clId="{6DC17A08-4691-42A8-B257-E1842C2F351A}" dt="2024-01-30T07:59:35.778" v="5337" actId="20577"/>
          <ac:spMkLst>
            <pc:docMk/>
            <pc:sldMk cId="1533313439" sldId="262"/>
            <ac:spMk id="8" creationId="{B22087E0-DE5D-1F18-EC09-F2F7BAA25D44}"/>
          </ac:spMkLst>
        </pc:spChg>
        <pc:picChg chg="del mod">
          <ac:chgData name="Stewart Gale" userId="3647ddd2-6040-41ae-a96d-232c23482af8" providerId="ADAL" clId="{6DC17A08-4691-42A8-B257-E1842C2F351A}" dt="2022-10-06T06:42:54.042" v="3733" actId="478"/>
          <ac:picMkLst>
            <pc:docMk/>
            <pc:sldMk cId="1533313439" sldId="262"/>
            <ac:picMk id="2" creationId="{18E4E0D0-FEEB-D55F-97A8-9739BFD73EE8}"/>
          </ac:picMkLst>
        </pc:picChg>
      </pc:sldChg>
      <pc:sldChg chg="del modAnim">
        <pc:chgData name="Stewart Gale" userId="3647ddd2-6040-41ae-a96d-232c23482af8" providerId="ADAL" clId="{6DC17A08-4691-42A8-B257-E1842C2F351A}" dt="2022-10-04T09:45:24.453" v="2678" actId="2696"/>
        <pc:sldMkLst>
          <pc:docMk/>
          <pc:sldMk cId="911459694" sldId="263"/>
        </pc:sldMkLst>
      </pc:sldChg>
      <pc:sldChg chg="addSp delSp modSp add mod delAnim modAnim">
        <pc:chgData name="Stewart Gale" userId="3647ddd2-6040-41ae-a96d-232c23482af8" providerId="ADAL" clId="{6DC17A08-4691-42A8-B257-E1842C2F351A}" dt="2023-09-12T07:58:15.606" v="5291" actId="20577"/>
        <pc:sldMkLst>
          <pc:docMk/>
          <pc:sldMk cId="3286247436" sldId="263"/>
        </pc:sldMkLst>
        <pc:spChg chg="add mod">
          <ac:chgData name="Stewart Gale" userId="3647ddd2-6040-41ae-a96d-232c23482af8" providerId="ADAL" clId="{6DC17A08-4691-42A8-B257-E1842C2F351A}" dt="2023-09-11T17:23:01.043" v="4875" actId="1035"/>
          <ac:spMkLst>
            <pc:docMk/>
            <pc:sldMk cId="3286247436" sldId="263"/>
            <ac:spMk id="2" creationId="{7456825C-A484-65B1-119E-B2264D5C5F10}"/>
          </ac:spMkLst>
        </pc:spChg>
        <pc:spChg chg="del mod">
          <ac:chgData name="Stewart Gale" userId="3647ddd2-6040-41ae-a96d-232c23482af8" providerId="ADAL" clId="{6DC17A08-4691-42A8-B257-E1842C2F351A}" dt="2023-09-11T17:15:50.915" v="4781" actId="478"/>
          <ac:spMkLst>
            <pc:docMk/>
            <pc:sldMk cId="3286247436" sldId="263"/>
            <ac:spMk id="3" creationId="{6CD8579A-4B8B-A7F0-7303-8247D3CD0179}"/>
          </ac:spMkLst>
        </pc:spChg>
        <pc:spChg chg="add mod">
          <ac:chgData name="Stewart Gale" userId="3647ddd2-6040-41ae-a96d-232c23482af8" providerId="ADAL" clId="{6DC17A08-4691-42A8-B257-E1842C2F351A}" dt="2023-09-11T17:23:01.043" v="4875" actId="1035"/>
          <ac:spMkLst>
            <pc:docMk/>
            <pc:sldMk cId="3286247436" sldId="263"/>
            <ac:spMk id="4" creationId="{515962FB-301F-2DCB-00BF-2893F1889FEE}"/>
          </ac:spMkLst>
        </pc:spChg>
        <pc:spChg chg="mod">
          <ac:chgData name="Stewart Gale" userId="3647ddd2-6040-41ae-a96d-232c23482af8" providerId="ADAL" clId="{6DC17A08-4691-42A8-B257-E1842C2F351A}" dt="2023-09-11T17:21:40.869" v="4825" actId="1076"/>
          <ac:spMkLst>
            <pc:docMk/>
            <pc:sldMk cId="3286247436" sldId="263"/>
            <ac:spMk id="5" creationId="{F1120795-1ED9-C124-C16E-E7773D0AA553}"/>
          </ac:spMkLst>
        </pc:spChg>
        <pc:spChg chg="add mod">
          <ac:chgData name="Stewart Gale" userId="3647ddd2-6040-41ae-a96d-232c23482af8" providerId="ADAL" clId="{6DC17A08-4691-42A8-B257-E1842C2F351A}" dt="2023-09-11T17:23:01.043" v="4875" actId="1035"/>
          <ac:spMkLst>
            <pc:docMk/>
            <pc:sldMk cId="3286247436" sldId="263"/>
            <ac:spMk id="6" creationId="{3777227E-6DBB-C459-EFC3-61B1DD5D5316}"/>
          </ac:spMkLst>
        </pc:spChg>
        <pc:spChg chg="add del mod">
          <ac:chgData name="Stewart Gale" userId="3647ddd2-6040-41ae-a96d-232c23482af8" providerId="ADAL" clId="{6DC17A08-4691-42A8-B257-E1842C2F351A}" dt="2023-09-11T17:15:58.273" v="4788" actId="478"/>
          <ac:spMkLst>
            <pc:docMk/>
            <pc:sldMk cId="3286247436" sldId="263"/>
            <ac:spMk id="7" creationId="{72829B5E-B67A-2880-43D5-67C65B97FB14}"/>
          </ac:spMkLst>
        </pc:spChg>
        <pc:spChg chg="add mod">
          <ac:chgData name="Stewart Gale" userId="3647ddd2-6040-41ae-a96d-232c23482af8" providerId="ADAL" clId="{6DC17A08-4691-42A8-B257-E1842C2F351A}" dt="2023-09-11T17:23:01.043" v="4875" actId="1035"/>
          <ac:spMkLst>
            <pc:docMk/>
            <pc:sldMk cId="3286247436" sldId="263"/>
            <ac:spMk id="8" creationId="{3ABE00B9-5A71-C3D5-02F2-8CEEAE54FC53}"/>
          </ac:spMkLst>
        </pc:spChg>
        <pc:spChg chg="add mod">
          <ac:chgData name="Stewart Gale" userId="3647ddd2-6040-41ae-a96d-232c23482af8" providerId="ADAL" clId="{6DC17A08-4691-42A8-B257-E1842C2F351A}" dt="2023-09-12T07:58:15.606" v="5291" actId="20577"/>
          <ac:spMkLst>
            <pc:docMk/>
            <pc:sldMk cId="3286247436" sldId="263"/>
            <ac:spMk id="9" creationId="{4AFE9241-54FA-A670-58BE-B36D092FD65D}"/>
          </ac:spMkLst>
        </pc:spChg>
      </pc:sldChg>
      <pc:sldChg chg="add del modAnim">
        <pc:chgData name="Stewart Gale" userId="3647ddd2-6040-41ae-a96d-232c23482af8" providerId="ADAL" clId="{6DC17A08-4691-42A8-B257-E1842C2F351A}" dt="2022-10-06T06:57:49.530" v="3929" actId="47"/>
        <pc:sldMkLst>
          <pc:docMk/>
          <pc:sldMk cId="1830106302" sldId="264"/>
        </pc:sldMkLst>
      </pc:sldChg>
      <pc:sldChg chg="add del modAnim">
        <pc:chgData name="Stewart Gale" userId="3647ddd2-6040-41ae-a96d-232c23482af8" providerId="ADAL" clId="{6DC17A08-4691-42A8-B257-E1842C2F351A}" dt="2022-10-06T06:57:48.880" v="3928" actId="47"/>
        <pc:sldMkLst>
          <pc:docMk/>
          <pc:sldMk cId="2442689146" sldId="265"/>
        </pc:sldMkLst>
      </pc:sldChg>
      <pc:sldChg chg="addSp delSp modSp new add del mod modAnim">
        <pc:chgData name="Stewart Gale" userId="3647ddd2-6040-41ae-a96d-232c23482af8" providerId="ADAL" clId="{6DC17A08-4691-42A8-B257-E1842C2F351A}" dt="2022-10-06T06:57:48.169" v="3927" actId="47"/>
        <pc:sldMkLst>
          <pc:docMk/>
          <pc:sldMk cId="1614600296" sldId="266"/>
        </pc:sldMkLst>
        <pc:spChg chg="del">
          <ac:chgData name="Stewart Gale" userId="3647ddd2-6040-41ae-a96d-232c23482af8" providerId="ADAL" clId="{6DC17A08-4691-42A8-B257-E1842C2F351A}" dt="2022-09-27T05:16:33.095" v="1" actId="478"/>
          <ac:spMkLst>
            <pc:docMk/>
            <pc:sldMk cId="1614600296" sldId="266"/>
            <ac:spMk id="2" creationId="{C8143662-4575-7B64-A91A-5FC53EBFF9C8}"/>
          </ac:spMkLst>
        </pc:spChg>
        <pc:spChg chg="del">
          <ac:chgData name="Stewart Gale" userId="3647ddd2-6040-41ae-a96d-232c23482af8" providerId="ADAL" clId="{6DC17A08-4691-42A8-B257-E1842C2F351A}" dt="2022-09-27T05:16:33.095" v="1" actId="478"/>
          <ac:spMkLst>
            <pc:docMk/>
            <pc:sldMk cId="1614600296" sldId="266"/>
            <ac:spMk id="3" creationId="{2CEC5DA5-74AA-90A6-E278-CC31160EE081}"/>
          </ac:spMkLst>
        </pc:spChg>
        <pc:spChg chg="add mod">
          <ac:chgData name="Stewart Gale" userId="3647ddd2-6040-41ae-a96d-232c23482af8" providerId="ADAL" clId="{6DC17A08-4691-42A8-B257-E1842C2F351A}" dt="2022-09-27T05:19:32.181" v="58" actId="404"/>
          <ac:spMkLst>
            <pc:docMk/>
            <pc:sldMk cId="1614600296" sldId="266"/>
            <ac:spMk id="5" creationId="{1A5C2468-D157-0DA0-B23E-EA371B7CE648}"/>
          </ac:spMkLst>
        </pc:spChg>
        <pc:spChg chg="add mod">
          <ac:chgData name="Stewart Gale" userId="3647ddd2-6040-41ae-a96d-232c23482af8" providerId="ADAL" clId="{6DC17A08-4691-42A8-B257-E1842C2F351A}" dt="2022-09-27T05:19:39.280" v="60" actId="1076"/>
          <ac:spMkLst>
            <pc:docMk/>
            <pc:sldMk cId="1614600296" sldId="266"/>
            <ac:spMk id="7" creationId="{C5F9AB96-4212-78AD-287B-D941C31A8BA7}"/>
          </ac:spMkLst>
        </pc:spChg>
      </pc:sldChg>
      <pc:sldChg chg="addSp delSp modSp new del mod">
        <pc:chgData name="Stewart Gale" userId="3647ddd2-6040-41ae-a96d-232c23482af8" providerId="ADAL" clId="{6DC17A08-4691-42A8-B257-E1842C2F351A}" dt="2022-10-04T10:27:48.489" v="3517" actId="47"/>
        <pc:sldMkLst>
          <pc:docMk/>
          <pc:sldMk cId="3315846819" sldId="267"/>
        </pc:sldMkLst>
        <pc:spChg chg="del">
          <ac:chgData name="Stewart Gale" userId="3647ddd2-6040-41ae-a96d-232c23482af8" providerId="ADAL" clId="{6DC17A08-4691-42A8-B257-E1842C2F351A}" dt="2022-09-27T05:21:19.865" v="70" actId="478"/>
          <ac:spMkLst>
            <pc:docMk/>
            <pc:sldMk cId="3315846819" sldId="267"/>
            <ac:spMk id="2" creationId="{F56D729B-96A6-E572-63C7-E9D2B572BD9F}"/>
          </ac:spMkLst>
        </pc:spChg>
        <pc:spChg chg="del">
          <ac:chgData name="Stewart Gale" userId="3647ddd2-6040-41ae-a96d-232c23482af8" providerId="ADAL" clId="{6DC17A08-4691-42A8-B257-E1842C2F351A}" dt="2022-09-27T05:21:19.865" v="70" actId="478"/>
          <ac:spMkLst>
            <pc:docMk/>
            <pc:sldMk cId="3315846819" sldId="267"/>
            <ac:spMk id="3" creationId="{C1645E5B-493E-A3F1-1A1E-63BABD9EC72D}"/>
          </ac:spMkLst>
        </pc:spChg>
        <pc:spChg chg="add mod">
          <ac:chgData name="Stewart Gale" userId="3647ddd2-6040-41ae-a96d-232c23482af8" providerId="ADAL" clId="{6DC17A08-4691-42A8-B257-E1842C2F351A}" dt="2022-09-27T05:21:52.101" v="88" actId="1076"/>
          <ac:spMkLst>
            <pc:docMk/>
            <pc:sldMk cId="3315846819" sldId="267"/>
            <ac:spMk id="5" creationId="{35AC0F22-F01D-AC34-360B-724F4D07A81B}"/>
          </ac:spMkLst>
        </pc:spChg>
      </pc:sldChg>
      <pc:sldChg chg="addSp delSp modSp new del mod ord modAnim">
        <pc:chgData name="Stewart Gale" userId="3647ddd2-6040-41ae-a96d-232c23482af8" providerId="ADAL" clId="{6DC17A08-4691-42A8-B257-E1842C2F351A}" dt="2023-09-11T17:14:13.767" v="4764" actId="47"/>
        <pc:sldMkLst>
          <pc:docMk/>
          <pc:sldMk cId="175444597" sldId="268"/>
        </pc:sldMkLst>
        <pc:spChg chg="del">
          <ac:chgData name="Stewart Gale" userId="3647ddd2-6040-41ae-a96d-232c23482af8" providerId="ADAL" clId="{6DC17A08-4691-42A8-B257-E1842C2F351A}" dt="2022-10-04T08:27:19.852" v="376" actId="478"/>
          <ac:spMkLst>
            <pc:docMk/>
            <pc:sldMk cId="175444597" sldId="268"/>
            <ac:spMk id="2" creationId="{1F520FAD-774F-1888-978E-63595D3B3278}"/>
          </ac:spMkLst>
        </pc:spChg>
        <pc:spChg chg="del">
          <ac:chgData name="Stewart Gale" userId="3647ddd2-6040-41ae-a96d-232c23482af8" providerId="ADAL" clId="{6DC17A08-4691-42A8-B257-E1842C2F351A}" dt="2022-10-04T08:27:19.852" v="376" actId="478"/>
          <ac:spMkLst>
            <pc:docMk/>
            <pc:sldMk cId="175444597" sldId="268"/>
            <ac:spMk id="3" creationId="{1F696A7B-3CC2-DD36-EAC9-5AC5A0D5EF30}"/>
          </ac:spMkLst>
        </pc:spChg>
        <pc:spChg chg="add mod">
          <ac:chgData name="Stewart Gale" userId="3647ddd2-6040-41ae-a96d-232c23482af8" providerId="ADAL" clId="{6DC17A08-4691-42A8-B257-E1842C2F351A}" dt="2022-10-04T08:28:50.345" v="416" actId="1076"/>
          <ac:spMkLst>
            <pc:docMk/>
            <pc:sldMk cId="175444597" sldId="268"/>
            <ac:spMk id="4" creationId="{D5B46611-51C4-D59B-5DD3-79341F8AD934}"/>
          </ac:spMkLst>
        </pc:spChg>
        <pc:spChg chg="add mod">
          <ac:chgData name="Stewart Gale" userId="3647ddd2-6040-41ae-a96d-232c23482af8" providerId="ADAL" clId="{6DC17A08-4691-42A8-B257-E1842C2F351A}" dt="2022-10-04T08:29:04.345" v="419" actId="20577"/>
          <ac:spMkLst>
            <pc:docMk/>
            <pc:sldMk cId="175444597" sldId="268"/>
            <ac:spMk id="5" creationId="{BC49D258-34A5-5167-7AEB-F4D42A6AD148}"/>
          </ac:spMkLst>
        </pc:spChg>
        <pc:spChg chg="add mod">
          <ac:chgData name="Stewart Gale" userId="3647ddd2-6040-41ae-a96d-232c23482af8" providerId="ADAL" clId="{6DC17A08-4691-42A8-B257-E1842C2F351A}" dt="2022-10-04T08:29:06.123" v="420" actId="20577"/>
          <ac:spMkLst>
            <pc:docMk/>
            <pc:sldMk cId="175444597" sldId="268"/>
            <ac:spMk id="6" creationId="{B5A04F46-86EE-3F75-C59B-5FF117FF21D4}"/>
          </ac:spMkLst>
        </pc:spChg>
        <pc:spChg chg="add mod">
          <ac:chgData name="Stewart Gale" userId="3647ddd2-6040-41ae-a96d-232c23482af8" providerId="ADAL" clId="{6DC17A08-4691-42A8-B257-E1842C2F351A}" dt="2022-10-04T08:29:08.406" v="421" actId="20577"/>
          <ac:spMkLst>
            <pc:docMk/>
            <pc:sldMk cId="175444597" sldId="268"/>
            <ac:spMk id="7" creationId="{D97102EF-7CE3-DF0C-9044-9B310C83B5C3}"/>
          </ac:spMkLst>
        </pc:spChg>
        <pc:spChg chg="add mod">
          <ac:chgData name="Stewart Gale" userId="3647ddd2-6040-41ae-a96d-232c23482af8" providerId="ADAL" clId="{6DC17A08-4691-42A8-B257-E1842C2F351A}" dt="2022-10-04T08:29:09.947" v="422" actId="20577"/>
          <ac:spMkLst>
            <pc:docMk/>
            <pc:sldMk cId="175444597" sldId="268"/>
            <ac:spMk id="8" creationId="{F790B845-A059-C124-B613-FB5D22C16D9B}"/>
          </ac:spMkLst>
        </pc:spChg>
        <pc:spChg chg="add mod">
          <ac:chgData name="Stewart Gale" userId="3647ddd2-6040-41ae-a96d-232c23482af8" providerId="ADAL" clId="{6DC17A08-4691-42A8-B257-E1842C2F351A}" dt="2022-10-04T08:29:12.954" v="423" actId="20577"/>
          <ac:spMkLst>
            <pc:docMk/>
            <pc:sldMk cId="175444597" sldId="268"/>
            <ac:spMk id="9" creationId="{DE66B37A-388B-B59E-8995-EFBC78DA705B}"/>
          </ac:spMkLst>
        </pc:spChg>
        <pc:spChg chg="add mod">
          <ac:chgData name="Stewart Gale" userId="3647ddd2-6040-41ae-a96d-232c23482af8" providerId="ADAL" clId="{6DC17A08-4691-42A8-B257-E1842C2F351A}" dt="2022-10-04T08:29:14.212" v="424" actId="20577"/>
          <ac:spMkLst>
            <pc:docMk/>
            <pc:sldMk cId="175444597" sldId="268"/>
            <ac:spMk id="10" creationId="{00EC602A-0F19-A169-24A0-265B1CB47791}"/>
          </ac:spMkLst>
        </pc:spChg>
        <pc:spChg chg="add mod">
          <ac:chgData name="Stewart Gale" userId="3647ddd2-6040-41ae-a96d-232c23482af8" providerId="ADAL" clId="{6DC17A08-4691-42A8-B257-E1842C2F351A}" dt="2022-10-04T08:30:22.325" v="535" actId="1076"/>
          <ac:spMkLst>
            <pc:docMk/>
            <pc:sldMk cId="175444597" sldId="268"/>
            <ac:spMk id="11" creationId="{AE160F7E-0677-5024-948E-14779FBE7E5D}"/>
          </ac:spMkLst>
        </pc:spChg>
        <pc:spChg chg="add mod">
          <ac:chgData name="Stewart Gale" userId="3647ddd2-6040-41ae-a96d-232c23482af8" providerId="ADAL" clId="{6DC17A08-4691-42A8-B257-E1842C2F351A}" dt="2022-10-04T10:16:12.671" v="3387" actId="207"/>
          <ac:spMkLst>
            <pc:docMk/>
            <pc:sldMk cId="175444597" sldId="268"/>
            <ac:spMk id="12" creationId="{B4CF7B9F-1A2F-C64E-35CB-B847513811FC}"/>
          </ac:spMkLst>
        </pc:spChg>
      </pc:sldChg>
      <pc:sldChg chg="addSp delSp modSp add del mod ord modAnim">
        <pc:chgData name="Stewart Gale" userId="3647ddd2-6040-41ae-a96d-232c23482af8" providerId="ADAL" clId="{6DC17A08-4691-42A8-B257-E1842C2F351A}" dt="2023-09-11T17:09:27.591" v="4712" actId="47"/>
        <pc:sldMkLst>
          <pc:docMk/>
          <pc:sldMk cId="566978142" sldId="269"/>
        </pc:sldMkLst>
        <pc:spChg chg="add mod">
          <ac:chgData name="Stewart Gale" userId="3647ddd2-6040-41ae-a96d-232c23482af8" providerId="ADAL" clId="{6DC17A08-4691-42A8-B257-E1842C2F351A}" dt="2022-10-04T08:31:54.763" v="620" actId="1076"/>
          <ac:spMkLst>
            <pc:docMk/>
            <pc:sldMk cId="566978142" sldId="269"/>
            <ac:spMk id="3" creationId="{10C66366-47B3-AF5E-D6A8-0224FB42E4A8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4" creationId="{D5B46611-51C4-D59B-5DD3-79341F8AD934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5" creationId="{BC49D258-34A5-5167-7AEB-F4D42A6AD148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6" creationId="{B5A04F46-86EE-3F75-C59B-5FF117FF21D4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7" creationId="{D97102EF-7CE3-DF0C-9044-9B310C83B5C3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8" creationId="{F790B845-A059-C124-B613-FB5D22C16D9B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9" creationId="{DE66B37A-388B-B59E-8995-EFBC78DA705B}"/>
          </ac:spMkLst>
        </pc:spChg>
        <pc:spChg chg="del">
          <ac:chgData name="Stewart Gale" userId="3647ddd2-6040-41ae-a96d-232c23482af8" providerId="ADAL" clId="{6DC17A08-4691-42A8-B257-E1842C2F351A}" dt="2022-10-04T08:31:41.674" v="607" actId="478"/>
          <ac:spMkLst>
            <pc:docMk/>
            <pc:sldMk cId="566978142" sldId="269"/>
            <ac:spMk id="10" creationId="{00EC602A-0F19-A169-24A0-265B1CB47791}"/>
          </ac:spMkLst>
        </pc:spChg>
        <pc:spChg chg="mod">
          <ac:chgData name="Stewart Gale" userId="3647ddd2-6040-41ae-a96d-232c23482af8" providerId="ADAL" clId="{6DC17A08-4691-42A8-B257-E1842C2F351A}" dt="2022-10-04T08:32:01.236" v="628" actId="1076"/>
          <ac:spMkLst>
            <pc:docMk/>
            <pc:sldMk cId="566978142" sldId="269"/>
            <ac:spMk id="11" creationId="{AE160F7E-0677-5024-948E-14779FBE7E5D}"/>
          </ac:spMkLst>
        </pc:spChg>
        <pc:spChg chg="mod">
          <ac:chgData name="Stewart Gale" userId="3647ddd2-6040-41ae-a96d-232c23482af8" providerId="ADAL" clId="{6DC17A08-4691-42A8-B257-E1842C2F351A}" dt="2022-10-04T08:32:09.053" v="632" actId="1076"/>
          <ac:spMkLst>
            <pc:docMk/>
            <pc:sldMk cId="566978142" sldId="269"/>
            <ac:spMk id="12" creationId="{B4CF7B9F-1A2F-C64E-35CB-B847513811FC}"/>
          </ac:spMkLst>
        </pc:spChg>
      </pc:sldChg>
      <pc:sldChg chg="delSp modSp add del mod ord delAnim">
        <pc:chgData name="Stewart Gale" userId="3647ddd2-6040-41ae-a96d-232c23482af8" providerId="ADAL" clId="{6DC17A08-4691-42A8-B257-E1842C2F351A}" dt="2023-09-11T17:09:37.143" v="4715" actId="47"/>
        <pc:sldMkLst>
          <pc:docMk/>
          <pc:sldMk cId="167889542" sldId="270"/>
        </pc:sldMkLst>
        <pc:spChg chg="mod">
          <ac:chgData name="Stewart Gale" userId="3647ddd2-6040-41ae-a96d-232c23482af8" providerId="ADAL" clId="{6DC17A08-4691-42A8-B257-E1842C2F351A}" dt="2022-10-04T08:33:15.037" v="717" actId="2711"/>
          <ac:spMkLst>
            <pc:docMk/>
            <pc:sldMk cId="167889542" sldId="270"/>
            <ac:spMk id="3" creationId="{10C66366-47B3-AF5E-D6A8-0224FB42E4A8}"/>
          </ac:spMkLst>
        </pc:spChg>
        <pc:spChg chg="mod">
          <ac:chgData name="Stewart Gale" userId="3647ddd2-6040-41ae-a96d-232c23482af8" providerId="ADAL" clId="{6DC17A08-4691-42A8-B257-E1842C2F351A}" dt="2022-10-04T08:33:08.852" v="715" actId="2711"/>
          <ac:spMkLst>
            <pc:docMk/>
            <pc:sldMk cId="167889542" sldId="270"/>
            <ac:spMk id="11" creationId="{AE160F7E-0677-5024-948E-14779FBE7E5D}"/>
          </ac:spMkLst>
        </pc:spChg>
        <pc:spChg chg="del">
          <ac:chgData name="Stewart Gale" userId="3647ddd2-6040-41ae-a96d-232c23482af8" providerId="ADAL" clId="{6DC17A08-4691-42A8-B257-E1842C2F351A}" dt="2022-10-04T08:32:58.843" v="710" actId="478"/>
          <ac:spMkLst>
            <pc:docMk/>
            <pc:sldMk cId="167889542" sldId="270"/>
            <ac:spMk id="12" creationId="{B4CF7B9F-1A2F-C64E-35CB-B847513811FC}"/>
          </ac:spMkLst>
        </pc:spChg>
      </pc:sldChg>
      <pc:sldChg chg="addSp delSp modSp new del mod ord modAnim">
        <pc:chgData name="Stewart Gale" userId="3647ddd2-6040-41ae-a96d-232c23482af8" providerId="ADAL" clId="{6DC17A08-4691-42A8-B257-E1842C2F351A}" dt="2023-09-11T17:19:01.819" v="4818" actId="47"/>
        <pc:sldMkLst>
          <pc:docMk/>
          <pc:sldMk cId="2568253239" sldId="271"/>
        </pc:sldMkLst>
        <pc:spChg chg="del mod">
          <ac:chgData name="Stewart Gale" userId="3647ddd2-6040-41ae-a96d-232c23482af8" providerId="ADAL" clId="{6DC17A08-4691-42A8-B257-E1842C2F351A}" dt="2022-10-04T08:33:41.746" v="720" actId="478"/>
          <ac:spMkLst>
            <pc:docMk/>
            <pc:sldMk cId="2568253239" sldId="271"/>
            <ac:spMk id="2" creationId="{A0729188-ECC1-DDE5-949F-012F529C51E3}"/>
          </ac:spMkLst>
        </pc:spChg>
        <pc:spChg chg="del mod">
          <ac:chgData name="Stewart Gale" userId="3647ddd2-6040-41ae-a96d-232c23482af8" providerId="ADAL" clId="{6DC17A08-4691-42A8-B257-E1842C2F351A}" dt="2022-10-04T08:33:41.746" v="720" actId="478"/>
          <ac:spMkLst>
            <pc:docMk/>
            <pc:sldMk cId="2568253239" sldId="271"/>
            <ac:spMk id="3" creationId="{FF501C85-AC92-BC32-82F0-112974D1F3AA}"/>
          </ac:spMkLst>
        </pc:spChg>
        <pc:spChg chg="add mod">
          <ac:chgData name="Stewart Gale" userId="3647ddd2-6040-41ae-a96d-232c23482af8" providerId="ADAL" clId="{6DC17A08-4691-42A8-B257-E1842C2F351A}" dt="2022-10-04T08:35:31.362" v="959" actId="1076"/>
          <ac:spMkLst>
            <pc:docMk/>
            <pc:sldMk cId="2568253239" sldId="271"/>
            <ac:spMk id="4" creationId="{974520DF-BD17-2B0A-9A56-E7D9938B090A}"/>
          </ac:spMkLst>
        </pc:spChg>
        <pc:spChg chg="add mod">
          <ac:chgData name="Stewart Gale" userId="3647ddd2-6040-41ae-a96d-232c23482af8" providerId="ADAL" clId="{6DC17A08-4691-42A8-B257-E1842C2F351A}" dt="2022-10-04T09:45:35.040" v="2681" actId="207"/>
          <ac:spMkLst>
            <pc:docMk/>
            <pc:sldMk cId="2568253239" sldId="271"/>
            <ac:spMk id="5" creationId="{7AE64865-F661-D57A-BFB0-453273D015A7}"/>
          </ac:spMkLst>
        </pc:spChg>
      </pc:sldChg>
      <pc:sldChg chg="addSp modSp add del mod modAnim">
        <pc:chgData name="Stewart Gale" userId="3647ddd2-6040-41ae-a96d-232c23482af8" providerId="ADAL" clId="{6DC17A08-4691-42A8-B257-E1842C2F351A}" dt="2023-09-11T17:18:56.718" v="4817" actId="47"/>
        <pc:sldMkLst>
          <pc:docMk/>
          <pc:sldMk cId="2074295263" sldId="272"/>
        </pc:sldMkLst>
        <pc:spChg chg="add mod">
          <ac:chgData name="Stewart Gale" userId="3647ddd2-6040-41ae-a96d-232c23482af8" providerId="ADAL" clId="{6DC17A08-4691-42A8-B257-E1842C2F351A}" dt="2022-10-04T10:26:44.049" v="3504" actId="1076"/>
          <ac:spMkLst>
            <pc:docMk/>
            <pc:sldMk cId="2074295263" sldId="272"/>
            <ac:spMk id="3" creationId="{77FFC7B7-23B7-0B2B-3CF6-4014EDDE1328}"/>
          </ac:spMkLst>
        </pc:spChg>
        <pc:spChg chg="mod">
          <ac:chgData name="Stewart Gale" userId="3647ddd2-6040-41ae-a96d-232c23482af8" providerId="ADAL" clId="{6DC17A08-4691-42A8-B257-E1842C2F351A}" dt="2022-10-04T08:40:10.764" v="1206" actId="404"/>
          <ac:spMkLst>
            <pc:docMk/>
            <pc:sldMk cId="2074295263" sldId="272"/>
            <ac:spMk id="4" creationId="{974520DF-BD17-2B0A-9A56-E7D9938B090A}"/>
          </ac:spMkLst>
        </pc:spChg>
        <pc:spChg chg="mod">
          <ac:chgData name="Stewart Gale" userId="3647ddd2-6040-41ae-a96d-232c23482af8" providerId="ADAL" clId="{6DC17A08-4691-42A8-B257-E1842C2F351A}" dt="2022-10-04T09:46:54.924" v="2682" actId="207"/>
          <ac:spMkLst>
            <pc:docMk/>
            <pc:sldMk cId="2074295263" sldId="272"/>
            <ac:spMk id="5" creationId="{7AE64865-F661-D57A-BFB0-453273D015A7}"/>
          </ac:spMkLst>
        </pc:spChg>
        <pc:spChg chg="add mod">
          <ac:chgData name="Stewart Gale" userId="3647ddd2-6040-41ae-a96d-232c23482af8" providerId="ADAL" clId="{6DC17A08-4691-42A8-B257-E1842C2F351A}" dt="2022-10-04T10:26:41.521" v="3503" actId="1076"/>
          <ac:spMkLst>
            <pc:docMk/>
            <pc:sldMk cId="2074295263" sldId="272"/>
            <ac:spMk id="6" creationId="{C85D336C-5B84-9976-EAC2-F52130E6C1B2}"/>
          </ac:spMkLst>
        </pc:spChg>
      </pc:sldChg>
      <pc:sldChg chg="addSp delSp modSp new del mod modAnim">
        <pc:chgData name="Stewart Gale" userId="3647ddd2-6040-41ae-a96d-232c23482af8" providerId="ADAL" clId="{6DC17A08-4691-42A8-B257-E1842C2F351A}" dt="2023-09-11T17:18:51.878" v="4813" actId="47"/>
        <pc:sldMkLst>
          <pc:docMk/>
          <pc:sldMk cId="3486529615" sldId="273"/>
        </pc:sldMkLst>
        <pc:spChg chg="add mod">
          <ac:chgData name="Stewart Gale" userId="3647ddd2-6040-41ae-a96d-232c23482af8" providerId="ADAL" clId="{6DC17A08-4691-42A8-B257-E1842C2F351A}" dt="2022-10-06T06:52:10.866" v="3764" actId="1076"/>
          <ac:spMkLst>
            <pc:docMk/>
            <pc:sldMk cId="3486529615" sldId="273"/>
            <ac:spMk id="2" creationId="{58E9A406-0D2D-75B2-FE59-3EBFFD90DCB7}"/>
          </ac:spMkLst>
        </pc:spChg>
        <pc:spChg chg="del">
          <ac:chgData name="Stewart Gale" userId="3647ddd2-6040-41ae-a96d-232c23482af8" providerId="ADAL" clId="{6DC17A08-4691-42A8-B257-E1842C2F351A}" dt="2022-10-04T08:41:39.918" v="1233" actId="478"/>
          <ac:spMkLst>
            <pc:docMk/>
            <pc:sldMk cId="3486529615" sldId="273"/>
            <ac:spMk id="2" creationId="{BD8FEAFA-9A1A-677F-3923-031B61C9DE76}"/>
          </ac:spMkLst>
        </pc:spChg>
        <pc:spChg chg="del mod">
          <ac:chgData name="Stewart Gale" userId="3647ddd2-6040-41ae-a96d-232c23482af8" providerId="ADAL" clId="{6DC17A08-4691-42A8-B257-E1842C2F351A}" dt="2022-10-04T08:41:39.918" v="1233" actId="478"/>
          <ac:spMkLst>
            <pc:docMk/>
            <pc:sldMk cId="3486529615" sldId="273"/>
            <ac:spMk id="3" creationId="{E5CB8BCE-B982-93EB-37BA-949CAB1B2CF0}"/>
          </ac:spMkLst>
        </pc:spChg>
        <pc:spChg chg="add mod">
          <ac:chgData name="Stewart Gale" userId="3647ddd2-6040-41ae-a96d-232c23482af8" providerId="ADAL" clId="{6DC17A08-4691-42A8-B257-E1842C2F351A}" dt="2022-10-06T06:51:55.178" v="3761" actId="403"/>
          <ac:spMkLst>
            <pc:docMk/>
            <pc:sldMk cId="3486529615" sldId="273"/>
            <ac:spMk id="4" creationId="{6EB1445A-A160-69DA-E60F-F748206C1956}"/>
          </ac:spMkLst>
        </pc:spChg>
        <pc:spChg chg="add mod">
          <ac:chgData name="Stewart Gale" userId="3647ddd2-6040-41ae-a96d-232c23482af8" providerId="ADAL" clId="{6DC17A08-4691-42A8-B257-E1842C2F351A}" dt="2022-10-06T06:51:59.999" v="3762" actId="1076"/>
          <ac:spMkLst>
            <pc:docMk/>
            <pc:sldMk cId="3486529615" sldId="273"/>
            <ac:spMk id="5" creationId="{AAC30F00-7C7C-77CF-CD8F-3607838EF368}"/>
          </ac:spMkLst>
        </pc:spChg>
        <pc:spChg chg="add mod">
          <ac:chgData name="Stewart Gale" userId="3647ddd2-6040-41ae-a96d-232c23482af8" providerId="ADAL" clId="{6DC17A08-4691-42A8-B257-E1842C2F351A}" dt="2022-10-06T06:56:52.507" v="3917" actId="1076"/>
          <ac:spMkLst>
            <pc:docMk/>
            <pc:sldMk cId="3486529615" sldId="273"/>
            <ac:spMk id="6" creationId="{162C8F3D-731A-A4E8-C7D7-D32F29842DBE}"/>
          </ac:spMkLst>
        </pc:spChg>
        <pc:spChg chg="add del">
          <ac:chgData name="Stewart Gale" userId="3647ddd2-6040-41ae-a96d-232c23482af8" providerId="ADAL" clId="{6DC17A08-4691-42A8-B257-E1842C2F351A}" dt="2022-10-04T08:43:01.260" v="1391" actId="22"/>
          <ac:spMkLst>
            <pc:docMk/>
            <pc:sldMk cId="3486529615" sldId="273"/>
            <ac:spMk id="6" creationId="{E0A44B8D-22EA-1924-1311-DF3B397E514F}"/>
          </ac:spMkLst>
        </pc:spChg>
        <pc:spChg chg="add mod">
          <ac:chgData name="Stewart Gale" userId="3647ddd2-6040-41ae-a96d-232c23482af8" providerId="ADAL" clId="{6DC17A08-4691-42A8-B257-E1842C2F351A}" dt="2022-10-06T06:56:45.675" v="3915" actId="1076"/>
          <ac:spMkLst>
            <pc:docMk/>
            <pc:sldMk cId="3486529615" sldId="273"/>
            <ac:spMk id="8" creationId="{B419B8C4-7EDD-CDAD-367E-432EA3043549}"/>
          </ac:spMkLst>
        </pc:spChg>
        <pc:spChg chg="add mod">
          <ac:chgData name="Stewart Gale" userId="3647ddd2-6040-41ae-a96d-232c23482af8" providerId="ADAL" clId="{6DC17A08-4691-42A8-B257-E1842C2F351A}" dt="2022-10-04T09:30:16.715" v="1952" actId="20577"/>
          <ac:spMkLst>
            <pc:docMk/>
            <pc:sldMk cId="3486529615" sldId="273"/>
            <ac:spMk id="9" creationId="{7D36F99A-E4FD-C07E-F977-6E4FF17C3C50}"/>
          </ac:spMkLst>
        </pc:spChg>
        <pc:spChg chg="add mod">
          <ac:chgData name="Stewart Gale" userId="3647ddd2-6040-41ae-a96d-232c23482af8" providerId="ADAL" clId="{6DC17A08-4691-42A8-B257-E1842C2F351A}" dt="2022-10-04T08:44:27.533" v="1531" actId="1076"/>
          <ac:spMkLst>
            <pc:docMk/>
            <pc:sldMk cId="3486529615" sldId="273"/>
            <ac:spMk id="10" creationId="{D3D54CEF-521F-78CD-6CC1-0FB87C03D1C4}"/>
          </ac:spMkLst>
        </pc:spChg>
        <pc:spChg chg="add mod">
          <ac:chgData name="Stewart Gale" userId="3647ddd2-6040-41ae-a96d-232c23482af8" providerId="ADAL" clId="{6DC17A08-4691-42A8-B257-E1842C2F351A}" dt="2022-10-06T06:56:48.395" v="3916" actId="1076"/>
          <ac:spMkLst>
            <pc:docMk/>
            <pc:sldMk cId="3486529615" sldId="273"/>
            <ac:spMk id="11" creationId="{3871502E-C51C-45F4-EA33-89F9D738B654}"/>
          </ac:spMkLst>
        </pc:spChg>
        <pc:spChg chg="add mod">
          <ac:chgData name="Stewart Gale" userId="3647ddd2-6040-41ae-a96d-232c23482af8" providerId="ADAL" clId="{6DC17A08-4691-42A8-B257-E1842C2F351A}" dt="2022-10-06T06:56:40.821" v="3914" actId="1076"/>
          <ac:spMkLst>
            <pc:docMk/>
            <pc:sldMk cId="3486529615" sldId="273"/>
            <ac:spMk id="12" creationId="{ABE0EAFA-0247-295D-BF84-99EFEAAFA537}"/>
          </ac:spMkLst>
        </pc:spChg>
      </pc:sldChg>
      <pc:sldChg chg="addSp delSp modSp add del mod modAnim">
        <pc:chgData name="Stewart Gale" userId="3647ddd2-6040-41ae-a96d-232c23482af8" providerId="ADAL" clId="{6DC17A08-4691-42A8-B257-E1842C2F351A}" dt="2022-10-06T06:52:18.310" v="3767" actId="47"/>
        <pc:sldMkLst>
          <pc:docMk/>
          <pc:sldMk cId="1251827332" sldId="274"/>
        </pc:sldMkLst>
        <pc:spChg chg="add mod">
          <ac:chgData name="Stewart Gale" userId="3647ddd2-6040-41ae-a96d-232c23482af8" providerId="ADAL" clId="{6DC17A08-4691-42A8-B257-E1842C2F351A}" dt="2022-10-04T10:27:02.660" v="3507" actId="403"/>
          <ac:spMkLst>
            <pc:docMk/>
            <pc:sldMk cId="1251827332" sldId="274"/>
            <ac:spMk id="2" creationId="{7E054EEB-063A-5F26-83D1-558B101EF69A}"/>
          </ac:spMkLst>
        </pc:spChg>
        <pc:spChg chg="del">
          <ac:chgData name="Stewart Gale" userId="3647ddd2-6040-41ae-a96d-232c23482af8" providerId="ADAL" clId="{6DC17A08-4691-42A8-B257-E1842C2F351A}" dt="2022-10-04T08:44:43.669" v="1536" actId="478"/>
          <ac:spMkLst>
            <pc:docMk/>
            <pc:sldMk cId="1251827332" sldId="274"/>
            <ac:spMk id="8" creationId="{B419B8C4-7EDD-CDAD-367E-432EA3043549}"/>
          </ac:spMkLst>
        </pc:spChg>
        <pc:spChg chg="del">
          <ac:chgData name="Stewart Gale" userId="3647ddd2-6040-41ae-a96d-232c23482af8" providerId="ADAL" clId="{6DC17A08-4691-42A8-B257-E1842C2F351A}" dt="2022-10-04T08:44:43.669" v="1536" actId="478"/>
          <ac:spMkLst>
            <pc:docMk/>
            <pc:sldMk cId="1251827332" sldId="274"/>
            <ac:spMk id="9" creationId="{7D36F99A-E4FD-C07E-F977-6E4FF17C3C50}"/>
          </ac:spMkLst>
        </pc:spChg>
        <pc:spChg chg="del">
          <ac:chgData name="Stewart Gale" userId="3647ddd2-6040-41ae-a96d-232c23482af8" providerId="ADAL" clId="{6DC17A08-4691-42A8-B257-E1842C2F351A}" dt="2022-10-04T08:44:43.669" v="1536" actId="478"/>
          <ac:spMkLst>
            <pc:docMk/>
            <pc:sldMk cId="1251827332" sldId="274"/>
            <ac:spMk id="10" creationId="{D3D54CEF-521F-78CD-6CC1-0FB87C03D1C4}"/>
          </ac:spMkLst>
        </pc:spChg>
      </pc:sldChg>
      <pc:sldChg chg="addSp delSp modSp add del mod modAnim">
        <pc:chgData name="Stewart Gale" userId="3647ddd2-6040-41ae-a96d-232c23482af8" providerId="ADAL" clId="{6DC17A08-4691-42A8-B257-E1842C2F351A}" dt="2022-10-06T06:53:40.638" v="3793" actId="47"/>
        <pc:sldMkLst>
          <pc:docMk/>
          <pc:sldMk cId="1991912018" sldId="275"/>
        </pc:sldMkLst>
        <pc:spChg chg="add mod">
          <ac:chgData name="Stewart Gale" userId="3647ddd2-6040-41ae-a96d-232c23482af8" providerId="ADAL" clId="{6DC17A08-4691-42A8-B257-E1842C2F351A}" dt="2022-10-04T11:50:34.008" v="3590" actId="1076"/>
          <ac:spMkLst>
            <pc:docMk/>
            <pc:sldMk cId="1991912018" sldId="275"/>
            <ac:spMk id="2" creationId="{E1EB89AC-1D13-F4D5-50F4-7AC745AC4048}"/>
          </ac:spMkLst>
        </pc:spChg>
        <pc:spChg chg="add mod">
          <ac:chgData name="Stewart Gale" userId="3647ddd2-6040-41ae-a96d-232c23482af8" providerId="ADAL" clId="{6DC17A08-4691-42A8-B257-E1842C2F351A}" dt="2022-10-04T11:50:41.072" v="3593" actId="1076"/>
          <ac:spMkLst>
            <pc:docMk/>
            <pc:sldMk cId="1991912018" sldId="275"/>
            <ac:spMk id="3" creationId="{711773D2-DDE6-CFE3-C7DC-C0CED6EEF4F8}"/>
          </ac:spMkLst>
        </pc:spChg>
        <pc:spChg chg="add del mod">
          <ac:chgData name="Stewart Gale" userId="3647ddd2-6040-41ae-a96d-232c23482af8" providerId="ADAL" clId="{6DC17A08-4691-42A8-B257-E1842C2F351A}" dt="2022-10-04T08:44:56.144" v="1539" actId="20577"/>
          <ac:spMkLst>
            <pc:docMk/>
            <pc:sldMk cId="1991912018" sldId="275"/>
            <ac:spMk id="4" creationId="{6EB1445A-A160-69DA-E60F-F748206C1956}"/>
          </ac:spMkLst>
        </pc:spChg>
        <pc:spChg chg="mod">
          <ac:chgData name="Stewart Gale" userId="3647ddd2-6040-41ae-a96d-232c23482af8" providerId="ADAL" clId="{6DC17A08-4691-42A8-B257-E1842C2F351A}" dt="2022-10-04T08:46:28.659" v="1597" actId="20577"/>
          <ac:spMkLst>
            <pc:docMk/>
            <pc:sldMk cId="1991912018" sldId="275"/>
            <ac:spMk id="8" creationId="{B419B8C4-7EDD-CDAD-367E-432EA3043549}"/>
          </ac:spMkLst>
        </pc:spChg>
        <pc:spChg chg="add del mod">
          <ac:chgData name="Stewart Gale" userId="3647ddd2-6040-41ae-a96d-232c23482af8" providerId="ADAL" clId="{6DC17A08-4691-42A8-B257-E1842C2F351A}" dt="2022-10-04T08:44:58.286" v="1541" actId="478"/>
          <ac:spMkLst>
            <pc:docMk/>
            <pc:sldMk cId="1991912018" sldId="275"/>
            <ac:spMk id="9" creationId="{7D36F99A-E4FD-C07E-F977-6E4FF17C3C50}"/>
          </ac:spMkLst>
        </pc:spChg>
        <pc:spChg chg="add del mod">
          <ac:chgData name="Stewart Gale" userId="3647ddd2-6040-41ae-a96d-232c23482af8" providerId="ADAL" clId="{6DC17A08-4691-42A8-B257-E1842C2F351A}" dt="2022-10-04T08:44:58.286" v="1541" actId="478"/>
          <ac:spMkLst>
            <pc:docMk/>
            <pc:sldMk cId="1991912018" sldId="275"/>
            <ac:spMk id="10" creationId="{D3D54CEF-521F-78CD-6CC1-0FB87C03D1C4}"/>
          </ac:spMkLst>
        </pc:spChg>
      </pc:sldChg>
      <pc:sldChg chg="addSp delSp modSp add del mod delAnim modAnim">
        <pc:chgData name="Stewart Gale" userId="3647ddd2-6040-41ae-a96d-232c23482af8" providerId="ADAL" clId="{6DC17A08-4691-42A8-B257-E1842C2F351A}" dt="2022-10-06T06:56:54.658" v="3918" actId="47"/>
        <pc:sldMkLst>
          <pc:docMk/>
          <pc:sldMk cId="4151403054" sldId="276"/>
        </pc:sldMkLst>
        <pc:spChg chg="add del mod">
          <ac:chgData name="Stewart Gale" userId="3647ddd2-6040-41ae-a96d-232c23482af8" providerId="ADAL" clId="{6DC17A08-4691-42A8-B257-E1842C2F351A}" dt="2022-10-04T09:24:08.642" v="1892" actId="478"/>
          <ac:spMkLst>
            <pc:docMk/>
            <pc:sldMk cId="4151403054" sldId="276"/>
            <ac:spMk id="2" creationId="{B23E1794-7731-05FB-26AE-A3106ADC18C6}"/>
          </ac:spMkLst>
        </pc:spChg>
        <pc:spChg chg="mod">
          <ac:chgData name="Stewart Gale" userId="3647ddd2-6040-41ae-a96d-232c23482af8" providerId="ADAL" clId="{6DC17A08-4691-42A8-B257-E1842C2F351A}" dt="2022-10-04T09:32:53.244" v="2072" actId="1076"/>
          <ac:spMkLst>
            <pc:docMk/>
            <pc:sldMk cId="4151403054" sldId="276"/>
            <ac:spMk id="4" creationId="{6EB1445A-A160-69DA-E60F-F748206C1956}"/>
          </ac:spMkLst>
        </pc:spChg>
        <pc:spChg chg="add mod">
          <ac:chgData name="Stewart Gale" userId="3647ddd2-6040-41ae-a96d-232c23482af8" providerId="ADAL" clId="{6DC17A08-4691-42A8-B257-E1842C2F351A}" dt="2022-10-06T06:54:54.420" v="3805" actId="20577"/>
          <ac:spMkLst>
            <pc:docMk/>
            <pc:sldMk cId="4151403054" sldId="276"/>
            <ac:spMk id="5" creationId="{3A168F9C-08F4-F9B0-9B1C-0E2BAE24073E}"/>
          </ac:spMkLst>
        </pc:spChg>
        <pc:spChg chg="add del mod">
          <ac:chgData name="Stewart Gale" userId="3647ddd2-6040-41ae-a96d-232c23482af8" providerId="ADAL" clId="{6DC17A08-4691-42A8-B257-E1842C2F351A}" dt="2022-10-06T06:56:20.045" v="3909" actId="21"/>
          <ac:spMkLst>
            <pc:docMk/>
            <pc:sldMk cId="4151403054" sldId="276"/>
            <ac:spMk id="7" creationId="{7373D4AC-E677-20EC-F58E-4E0609532284}"/>
          </ac:spMkLst>
        </pc:spChg>
        <pc:spChg chg="del">
          <ac:chgData name="Stewart Gale" userId="3647ddd2-6040-41ae-a96d-232c23482af8" providerId="ADAL" clId="{6DC17A08-4691-42A8-B257-E1842C2F351A}" dt="2022-10-04T08:45:07.252" v="1544" actId="478"/>
          <ac:spMkLst>
            <pc:docMk/>
            <pc:sldMk cId="4151403054" sldId="276"/>
            <ac:spMk id="8" creationId="{B419B8C4-7EDD-CDAD-367E-432EA3043549}"/>
          </ac:spMkLst>
        </pc:spChg>
        <pc:spChg chg="mod">
          <ac:chgData name="Stewart Gale" userId="3647ddd2-6040-41ae-a96d-232c23482af8" providerId="ADAL" clId="{6DC17A08-4691-42A8-B257-E1842C2F351A}" dt="2022-10-04T09:32:53.244" v="2072" actId="1076"/>
          <ac:spMkLst>
            <pc:docMk/>
            <pc:sldMk cId="4151403054" sldId="276"/>
            <ac:spMk id="9" creationId="{7D36F99A-E4FD-C07E-F977-6E4FF17C3C50}"/>
          </ac:spMkLst>
        </pc:spChg>
        <pc:spChg chg="del">
          <ac:chgData name="Stewart Gale" userId="3647ddd2-6040-41ae-a96d-232c23482af8" providerId="ADAL" clId="{6DC17A08-4691-42A8-B257-E1842C2F351A}" dt="2022-10-04T08:45:07.252" v="1544" actId="478"/>
          <ac:spMkLst>
            <pc:docMk/>
            <pc:sldMk cId="4151403054" sldId="276"/>
            <ac:spMk id="10" creationId="{D3D54CEF-521F-78CD-6CC1-0FB87C03D1C4}"/>
          </ac:spMkLst>
        </pc:spChg>
        <pc:spChg chg="add mod">
          <ac:chgData name="Stewart Gale" userId="3647ddd2-6040-41ae-a96d-232c23482af8" providerId="ADAL" clId="{6DC17A08-4691-42A8-B257-E1842C2F351A}" dt="2022-10-04T10:27:24.851" v="3512" actId="403"/>
          <ac:spMkLst>
            <pc:docMk/>
            <pc:sldMk cId="4151403054" sldId="276"/>
            <ac:spMk id="12" creationId="{4EB616F3-A21C-153E-0920-8B4D2C86B01C}"/>
          </ac:spMkLst>
        </pc:spChg>
        <pc:spChg chg="add mod">
          <ac:chgData name="Stewart Gale" userId="3647ddd2-6040-41ae-a96d-232c23482af8" providerId="ADAL" clId="{6DC17A08-4691-42A8-B257-E1842C2F351A}" dt="2022-10-04T10:27:28.783" v="3513" actId="14100"/>
          <ac:spMkLst>
            <pc:docMk/>
            <pc:sldMk cId="4151403054" sldId="276"/>
            <ac:spMk id="14" creationId="{F41DD08F-533B-F4FA-D5B6-A93960194522}"/>
          </ac:spMkLst>
        </pc:spChg>
        <pc:spChg chg="add del mod">
          <ac:chgData name="Stewart Gale" userId="3647ddd2-6040-41ae-a96d-232c23482af8" providerId="ADAL" clId="{6DC17A08-4691-42A8-B257-E1842C2F351A}" dt="2022-10-06T06:54:05.720" v="3797" actId="478"/>
          <ac:spMkLst>
            <pc:docMk/>
            <pc:sldMk cId="4151403054" sldId="276"/>
            <ac:spMk id="16" creationId="{775C42AE-5EE8-C15D-B9FD-84480E16C9E1}"/>
          </ac:spMkLst>
        </pc:spChg>
        <pc:graphicFrameChg chg="add mod modGraphic">
          <ac:chgData name="Stewart Gale" userId="3647ddd2-6040-41ae-a96d-232c23482af8" providerId="ADAL" clId="{6DC17A08-4691-42A8-B257-E1842C2F351A}" dt="2022-10-06T06:54:12.680" v="3798" actId="2165"/>
          <ac:graphicFrameMkLst>
            <pc:docMk/>
            <pc:sldMk cId="4151403054" sldId="276"/>
            <ac:graphicFrameMk id="3" creationId="{956EFFB7-CC0B-4336-7741-E35BA5DE85AB}"/>
          </ac:graphicFrameMkLst>
        </pc:graphicFrameChg>
      </pc:sldChg>
      <pc:sldChg chg="addSp delSp modSp new del mod">
        <pc:chgData name="Stewart Gale" userId="3647ddd2-6040-41ae-a96d-232c23482af8" providerId="ADAL" clId="{6DC17A08-4691-42A8-B257-E1842C2F351A}" dt="2023-09-11T17:18:54.683" v="4815" actId="47"/>
        <pc:sldMkLst>
          <pc:docMk/>
          <pc:sldMk cId="1221474860" sldId="277"/>
        </pc:sldMkLst>
        <pc:spChg chg="del">
          <ac:chgData name="Stewart Gale" userId="3647ddd2-6040-41ae-a96d-232c23482af8" providerId="ADAL" clId="{6DC17A08-4691-42A8-B257-E1842C2F351A}" dt="2022-10-04T09:37:29.393" v="2159" actId="478"/>
          <ac:spMkLst>
            <pc:docMk/>
            <pc:sldMk cId="1221474860" sldId="277"/>
            <ac:spMk id="2" creationId="{09DE4752-5EA0-929F-B018-65BC405F4853}"/>
          </ac:spMkLst>
        </pc:spChg>
        <pc:spChg chg="del">
          <ac:chgData name="Stewart Gale" userId="3647ddd2-6040-41ae-a96d-232c23482af8" providerId="ADAL" clId="{6DC17A08-4691-42A8-B257-E1842C2F351A}" dt="2022-10-04T09:37:29.393" v="2159" actId="478"/>
          <ac:spMkLst>
            <pc:docMk/>
            <pc:sldMk cId="1221474860" sldId="277"/>
            <ac:spMk id="3" creationId="{7D627BC7-A3C7-609D-3B05-75AA7AA8C619}"/>
          </ac:spMkLst>
        </pc:spChg>
        <pc:spChg chg="add mod">
          <ac:chgData name="Stewart Gale" userId="3647ddd2-6040-41ae-a96d-232c23482af8" providerId="ADAL" clId="{6DC17A08-4691-42A8-B257-E1842C2F351A}" dt="2022-10-04T11:55:57.585" v="3714" actId="1037"/>
          <ac:spMkLst>
            <pc:docMk/>
            <pc:sldMk cId="1221474860" sldId="277"/>
            <ac:spMk id="4" creationId="{313AAE5B-3321-2BF8-FD5E-A85CD7989CF5}"/>
          </ac:spMkLst>
        </pc:spChg>
      </pc:sldChg>
      <pc:sldChg chg="addSp delSp modSp add del mod">
        <pc:chgData name="Stewart Gale" userId="3647ddd2-6040-41ae-a96d-232c23482af8" providerId="ADAL" clId="{6DC17A08-4691-42A8-B257-E1842C2F351A}" dt="2022-10-04T09:37:23.917" v="2157" actId="47"/>
        <pc:sldMkLst>
          <pc:docMk/>
          <pc:sldMk cId="3415599886" sldId="277"/>
        </pc:sldMkLst>
        <pc:spChg chg="add del mod">
          <ac:chgData name="Stewart Gale" userId="3647ddd2-6040-41ae-a96d-232c23482af8" providerId="ADAL" clId="{6DC17A08-4691-42A8-B257-E1842C2F351A}" dt="2022-10-04T09:37:23.119" v="2156"/>
          <ac:spMkLst>
            <pc:docMk/>
            <pc:sldMk cId="3415599886" sldId="277"/>
            <ac:spMk id="2" creationId="{8A917749-C507-C72B-8CBE-A22C16E5ECD5}"/>
          </ac:spMkLst>
        </pc:spChg>
        <pc:spChg chg="mod">
          <ac:chgData name="Stewart Gale" userId="3647ddd2-6040-41ae-a96d-232c23482af8" providerId="ADAL" clId="{6DC17A08-4691-42A8-B257-E1842C2F351A}" dt="2022-10-04T08:45:15.259" v="1547" actId="20577"/>
          <ac:spMkLst>
            <pc:docMk/>
            <pc:sldMk cId="3415599886" sldId="277"/>
            <ac:spMk id="4" creationId="{6EB1445A-A160-69DA-E60F-F748206C1956}"/>
          </ac:spMkLst>
        </pc:spChg>
        <pc:spChg chg="del">
          <ac:chgData name="Stewart Gale" userId="3647ddd2-6040-41ae-a96d-232c23482af8" providerId="ADAL" clId="{6DC17A08-4691-42A8-B257-E1842C2F351A}" dt="2022-10-04T08:45:17.388" v="1548" actId="478"/>
          <ac:spMkLst>
            <pc:docMk/>
            <pc:sldMk cId="3415599886" sldId="277"/>
            <ac:spMk id="8" creationId="{B419B8C4-7EDD-CDAD-367E-432EA3043549}"/>
          </ac:spMkLst>
        </pc:spChg>
        <pc:spChg chg="del">
          <ac:chgData name="Stewart Gale" userId="3647ddd2-6040-41ae-a96d-232c23482af8" providerId="ADAL" clId="{6DC17A08-4691-42A8-B257-E1842C2F351A}" dt="2022-10-04T08:45:17.388" v="1548" actId="478"/>
          <ac:spMkLst>
            <pc:docMk/>
            <pc:sldMk cId="3415599886" sldId="277"/>
            <ac:spMk id="9" creationId="{7D36F99A-E4FD-C07E-F977-6E4FF17C3C50}"/>
          </ac:spMkLst>
        </pc:spChg>
        <pc:spChg chg="mod">
          <ac:chgData name="Stewart Gale" userId="3647ddd2-6040-41ae-a96d-232c23482af8" providerId="ADAL" clId="{6DC17A08-4691-42A8-B257-E1842C2F351A}" dt="2022-10-04T08:45:21.201" v="1549" actId="1076"/>
          <ac:spMkLst>
            <pc:docMk/>
            <pc:sldMk cId="3415599886" sldId="277"/>
            <ac:spMk id="10" creationId="{D3D54CEF-521F-78CD-6CC1-0FB87C03D1C4}"/>
          </ac:spMkLst>
        </pc:spChg>
      </pc:sldChg>
      <pc:sldChg chg="addSp modSp add del mod modAnim">
        <pc:chgData name="Stewart Gale" userId="3647ddd2-6040-41ae-a96d-232c23482af8" providerId="ADAL" clId="{6DC17A08-4691-42A8-B257-E1842C2F351A}" dt="2023-09-11T17:18:55.316" v="4816" actId="47"/>
        <pc:sldMkLst>
          <pc:docMk/>
          <pc:sldMk cId="2947539159" sldId="278"/>
        </pc:sldMkLst>
        <pc:spChg chg="add mod">
          <ac:chgData name="Stewart Gale" userId="3647ddd2-6040-41ae-a96d-232c23482af8" providerId="ADAL" clId="{6DC17A08-4691-42A8-B257-E1842C2F351A}" dt="2022-10-04T09:47:22.516" v="2687" actId="207"/>
          <ac:spMkLst>
            <pc:docMk/>
            <pc:sldMk cId="2947539159" sldId="278"/>
            <ac:spMk id="2" creationId="{AD586D4D-64BF-F281-D752-0FFC71CC9307}"/>
          </ac:spMkLst>
        </pc:spChg>
        <pc:spChg chg="mod">
          <ac:chgData name="Stewart Gale" userId="3647ddd2-6040-41ae-a96d-232c23482af8" providerId="ADAL" clId="{6DC17A08-4691-42A8-B257-E1842C2F351A}" dt="2022-10-04T09:41:31.647" v="2638" actId="20577"/>
          <ac:spMkLst>
            <pc:docMk/>
            <pc:sldMk cId="2947539159" sldId="278"/>
            <ac:spMk id="4" creationId="{313AAE5B-3321-2BF8-FD5E-A85CD7989CF5}"/>
          </ac:spMkLst>
        </pc:spChg>
      </pc:sldChg>
      <pc:sldChg chg="addSp delSp modSp new mod ord">
        <pc:chgData name="Stewart Gale" userId="3647ddd2-6040-41ae-a96d-232c23482af8" providerId="ADAL" clId="{6DC17A08-4691-42A8-B257-E1842C2F351A}" dt="2024-01-31T04:08:06.112" v="5785"/>
        <pc:sldMkLst>
          <pc:docMk/>
          <pc:sldMk cId="3240048960" sldId="279"/>
        </pc:sldMkLst>
        <pc:spChg chg="del">
          <ac:chgData name="Stewart Gale" userId="3647ddd2-6040-41ae-a96d-232c23482af8" providerId="ADAL" clId="{6DC17A08-4691-42A8-B257-E1842C2F351A}" dt="2022-10-04T09:52:15.374" v="2689" actId="478"/>
          <ac:spMkLst>
            <pc:docMk/>
            <pc:sldMk cId="3240048960" sldId="279"/>
            <ac:spMk id="2" creationId="{50E02EBC-C6F4-2DC1-2CE5-292DC7BEB5D3}"/>
          </ac:spMkLst>
        </pc:spChg>
        <pc:spChg chg="del">
          <ac:chgData name="Stewart Gale" userId="3647ddd2-6040-41ae-a96d-232c23482af8" providerId="ADAL" clId="{6DC17A08-4691-42A8-B257-E1842C2F351A}" dt="2022-10-04T09:52:15.374" v="2689" actId="478"/>
          <ac:spMkLst>
            <pc:docMk/>
            <pc:sldMk cId="3240048960" sldId="279"/>
            <ac:spMk id="3" creationId="{781569D4-8CBB-0A54-BB54-77B5DB488CBA}"/>
          </ac:spMkLst>
        </pc:spChg>
        <pc:spChg chg="add mod">
          <ac:chgData name="Stewart Gale" userId="3647ddd2-6040-41ae-a96d-232c23482af8" providerId="ADAL" clId="{6DC17A08-4691-42A8-B257-E1842C2F351A}" dt="2022-10-04T10:10:55.078" v="3147" actId="1076"/>
          <ac:spMkLst>
            <pc:docMk/>
            <pc:sldMk cId="3240048960" sldId="279"/>
            <ac:spMk id="4" creationId="{69A61E51-4351-9FD5-D377-DE308CEB084A}"/>
          </ac:spMkLst>
        </pc:spChg>
      </pc:sldChg>
      <pc:sldChg chg="addSp delSp modSp new mod delAnim modAnim">
        <pc:chgData name="Stewart Gale" userId="3647ddd2-6040-41ae-a96d-232c23482af8" providerId="ADAL" clId="{6DC17A08-4691-42A8-B257-E1842C2F351A}" dt="2024-01-31T07:39:17.864" v="5883" actId="20577"/>
        <pc:sldMkLst>
          <pc:docMk/>
          <pc:sldMk cId="3329066195" sldId="280"/>
        </pc:sldMkLst>
        <pc:spChg chg="del">
          <ac:chgData name="Stewart Gale" userId="3647ddd2-6040-41ae-a96d-232c23482af8" providerId="ADAL" clId="{6DC17A08-4691-42A8-B257-E1842C2F351A}" dt="2022-10-04T09:54:00.169" v="2863" actId="478"/>
          <ac:spMkLst>
            <pc:docMk/>
            <pc:sldMk cId="3329066195" sldId="280"/>
            <ac:spMk id="2" creationId="{000330F8-1EB6-1DA2-CE30-B439D8821997}"/>
          </ac:spMkLst>
        </pc:spChg>
        <pc:spChg chg="add del mod">
          <ac:chgData name="Stewart Gale" userId="3647ddd2-6040-41ae-a96d-232c23482af8" providerId="ADAL" clId="{6DC17A08-4691-42A8-B257-E1842C2F351A}" dt="2023-09-11T17:05:28.610" v="4666" actId="21"/>
          <ac:spMkLst>
            <pc:docMk/>
            <pc:sldMk cId="3329066195" sldId="280"/>
            <ac:spMk id="2" creationId="{E93F49BF-D5E5-F306-EAD3-26B6DF53B1A9}"/>
          </ac:spMkLst>
        </pc:spChg>
        <pc:spChg chg="del">
          <ac:chgData name="Stewart Gale" userId="3647ddd2-6040-41ae-a96d-232c23482af8" providerId="ADAL" clId="{6DC17A08-4691-42A8-B257-E1842C2F351A}" dt="2022-10-04T09:54:00.169" v="2863" actId="478"/>
          <ac:spMkLst>
            <pc:docMk/>
            <pc:sldMk cId="3329066195" sldId="280"/>
            <ac:spMk id="3" creationId="{3EF54662-0446-27C5-B370-87BB7032428E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3" creationId="{C36BBEE4-D0E1-9AF4-D05B-A80A120BC971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4" creationId="{3F8113A1-DB4D-ABA9-6B42-8485CE180F56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5" creationId="{88970A1E-6C16-1404-BF54-53DB042A17F2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6" creationId="{D3444F18-D10B-9513-79E8-FB3C22229328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7" creationId="{BD78A681-722D-2855-44C9-FE8A1E08C37F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8" creationId="{9B4BDEFE-2574-9528-863C-38A26E85AB4B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9" creationId="{4BAC88F8-FC5D-40FF-ABE4-878E93493702}"/>
          </ac:spMkLst>
        </pc:spChg>
        <pc:spChg chg="add del mod">
          <ac:chgData name="Stewart Gale" userId="3647ddd2-6040-41ae-a96d-232c23482af8" providerId="ADAL" clId="{6DC17A08-4691-42A8-B257-E1842C2F351A}" dt="2022-10-04T10:07:05.121" v="2983" actId="478"/>
          <ac:spMkLst>
            <pc:docMk/>
            <pc:sldMk cId="3329066195" sldId="280"/>
            <ac:spMk id="9" creationId="{C9C0A32D-4182-829A-DC72-FCE411B47CF1}"/>
          </ac:spMkLst>
        </pc:spChg>
        <pc:spChg chg="add mod">
          <ac:chgData name="Stewart Gale" userId="3647ddd2-6040-41ae-a96d-232c23482af8" providerId="ADAL" clId="{6DC17A08-4691-42A8-B257-E1842C2F351A}" dt="2024-01-31T07:39:17.864" v="5883" actId="20577"/>
          <ac:spMkLst>
            <pc:docMk/>
            <pc:sldMk cId="3329066195" sldId="280"/>
            <ac:spMk id="10" creationId="{F1C8D065-2F33-6A67-8A24-E92C7A21151F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11" creationId="{4F523584-61F0-2E99-3A3D-7BC58F31C3EA}"/>
          </ac:spMkLst>
        </pc:spChg>
        <pc:spChg chg="add del mod">
          <ac:chgData name="Stewart Gale" userId="3647ddd2-6040-41ae-a96d-232c23482af8" providerId="ADAL" clId="{6DC17A08-4691-42A8-B257-E1842C2F351A}" dt="2022-10-04T10:09:16.745" v="3031" actId="478"/>
          <ac:spMkLst>
            <pc:docMk/>
            <pc:sldMk cId="3329066195" sldId="280"/>
            <ac:spMk id="11" creationId="{A7A98D8D-3476-8D6B-5E1A-B747CC7B60F1}"/>
          </ac:spMkLst>
        </pc:spChg>
        <pc:spChg chg="add del mod">
          <ac:chgData name="Stewart Gale" userId="3647ddd2-6040-41ae-a96d-232c23482af8" providerId="ADAL" clId="{6DC17A08-4691-42A8-B257-E1842C2F351A}" dt="2023-09-11T17:03:42.113" v="4650" actId="478"/>
          <ac:spMkLst>
            <pc:docMk/>
            <pc:sldMk cId="3329066195" sldId="280"/>
            <ac:spMk id="12" creationId="{2A81F744-858A-960B-555B-5F08C40411AD}"/>
          </ac:spMkLst>
        </pc:spChg>
        <pc:spChg chg="add mod">
          <ac:chgData name="Stewart Gale" userId="3647ddd2-6040-41ae-a96d-232c23482af8" providerId="ADAL" clId="{6DC17A08-4691-42A8-B257-E1842C2F351A}" dt="2023-09-11T17:07:16.741" v="4699" actId="1076"/>
          <ac:spMkLst>
            <pc:docMk/>
            <pc:sldMk cId="3329066195" sldId="280"/>
            <ac:spMk id="13" creationId="{50D3A3B9-75E7-6FEE-924C-115DB273C660}"/>
          </ac:spMkLst>
        </pc:spChg>
        <pc:spChg chg="add mod">
          <ac:chgData name="Stewart Gale" userId="3647ddd2-6040-41ae-a96d-232c23482af8" providerId="ADAL" clId="{6DC17A08-4691-42A8-B257-E1842C2F351A}" dt="2023-09-11T17:07:58.492" v="4708" actId="1037"/>
          <ac:spMkLst>
            <pc:docMk/>
            <pc:sldMk cId="3329066195" sldId="280"/>
            <ac:spMk id="14" creationId="{54827957-263A-47A6-B058-AFE031B8A74F}"/>
          </ac:spMkLst>
        </pc:spChg>
      </pc:sldChg>
      <pc:sldChg chg="addSp modSp add del mod modAnim">
        <pc:chgData name="Stewart Gale" userId="3647ddd2-6040-41ae-a96d-232c23482af8" providerId="ADAL" clId="{6DC17A08-4691-42A8-B257-E1842C2F351A}" dt="2023-09-11T17:08:02.799" v="4709" actId="47"/>
        <pc:sldMkLst>
          <pc:docMk/>
          <pc:sldMk cId="475260388" sldId="281"/>
        </pc:sldMkLst>
        <pc:spChg chg="add mod">
          <ac:chgData name="Stewart Gale" userId="3647ddd2-6040-41ae-a96d-232c23482af8" providerId="ADAL" clId="{6DC17A08-4691-42A8-B257-E1842C2F351A}" dt="2022-10-04T10:20:47.007" v="3413" actId="1076"/>
          <ac:spMkLst>
            <pc:docMk/>
            <pc:sldMk cId="475260388" sldId="281"/>
            <ac:spMk id="2" creationId="{05BAB6D9-17FC-1457-3774-E33BD5CBDBA9}"/>
          </ac:spMkLst>
        </pc:spChg>
        <pc:spChg chg="mod">
          <ac:chgData name="Stewart Gale" userId="3647ddd2-6040-41ae-a96d-232c23482af8" providerId="ADAL" clId="{6DC17A08-4691-42A8-B257-E1842C2F351A}" dt="2022-10-04T10:20:18.520" v="3402" actId="1076"/>
          <ac:spMkLst>
            <pc:docMk/>
            <pc:sldMk cId="475260388" sldId="281"/>
            <ac:spMk id="4" creationId="{3F8113A1-DB4D-ABA9-6B42-8485CE180F56}"/>
          </ac:spMkLst>
        </pc:spChg>
        <pc:spChg chg="mod">
          <ac:chgData name="Stewart Gale" userId="3647ddd2-6040-41ae-a96d-232c23482af8" providerId="ADAL" clId="{6DC17A08-4691-42A8-B257-E1842C2F351A}" dt="2022-10-04T10:20:18.520" v="3402" actId="1076"/>
          <ac:spMkLst>
            <pc:docMk/>
            <pc:sldMk cId="475260388" sldId="281"/>
            <ac:spMk id="5" creationId="{88970A1E-6C16-1404-BF54-53DB042A17F2}"/>
          </ac:spMkLst>
        </pc:spChg>
        <pc:spChg chg="mod">
          <ac:chgData name="Stewart Gale" userId="3647ddd2-6040-41ae-a96d-232c23482af8" providerId="ADAL" clId="{6DC17A08-4691-42A8-B257-E1842C2F351A}" dt="2022-10-04T10:20:18.520" v="3402" actId="1076"/>
          <ac:spMkLst>
            <pc:docMk/>
            <pc:sldMk cId="475260388" sldId="281"/>
            <ac:spMk id="6" creationId="{D3444F18-D10B-9513-79E8-FB3C22229328}"/>
          </ac:spMkLst>
        </pc:spChg>
        <pc:spChg chg="mod">
          <ac:chgData name="Stewart Gale" userId="3647ddd2-6040-41ae-a96d-232c23482af8" providerId="ADAL" clId="{6DC17A08-4691-42A8-B257-E1842C2F351A}" dt="2022-10-04T10:20:18.520" v="3402" actId="1076"/>
          <ac:spMkLst>
            <pc:docMk/>
            <pc:sldMk cId="475260388" sldId="281"/>
            <ac:spMk id="7" creationId="{BD78A681-722D-2855-44C9-FE8A1E08C37F}"/>
          </ac:spMkLst>
        </pc:spChg>
        <pc:spChg chg="mod">
          <ac:chgData name="Stewart Gale" userId="3647ddd2-6040-41ae-a96d-232c23482af8" providerId="ADAL" clId="{6DC17A08-4691-42A8-B257-E1842C2F351A}" dt="2022-10-04T10:28:05.539" v="3520" actId="1076"/>
          <ac:spMkLst>
            <pc:docMk/>
            <pc:sldMk cId="475260388" sldId="281"/>
            <ac:spMk id="9" creationId="{C9C0A32D-4182-829A-DC72-FCE411B47CF1}"/>
          </ac:spMkLst>
        </pc:spChg>
        <pc:spChg chg="mod">
          <ac:chgData name="Stewart Gale" userId="3647ddd2-6040-41ae-a96d-232c23482af8" providerId="ADAL" clId="{6DC17A08-4691-42A8-B257-E1842C2F351A}" dt="2022-10-04T10:20:13.462" v="3401" actId="404"/>
          <ac:spMkLst>
            <pc:docMk/>
            <pc:sldMk cId="475260388" sldId="281"/>
            <ac:spMk id="10" creationId="{F1C8D065-2F33-6A67-8A24-E92C7A21151F}"/>
          </ac:spMkLst>
        </pc:spChg>
      </pc:sldChg>
      <pc:sldChg chg="addSp delSp modSp add del mod delAnim modAnim">
        <pc:chgData name="Stewart Gale" userId="3647ddd2-6040-41ae-a96d-232c23482af8" providerId="ADAL" clId="{6DC17A08-4691-42A8-B257-E1842C2F351A}" dt="2023-09-11T17:18:53.365" v="4814" actId="47"/>
        <pc:sldMkLst>
          <pc:docMk/>
          <pc:sldMk cId="4272306434" sldId="282"/>
        </pc:sldMkLst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2" creationId="{58E9A406-0D2D-75B2-FE59-3EBFFD90DCB7}"/>
          </ac:spMkLst>
        </pc:spChg>
        <pc:spChg chg="add mod">
          <ac:chgData name="Stewart Gale" userId="3647ddd2-6040-41ae-a96d-232c23482af8" providerId="ADAL" clId="{6DC17A08-4691-42A8-B257-E1842C2F351A}" dt="2022-10-06T07:09:25.328" v="4519" actId="113"/>
          <ac:spMkLst>
            <pc:docMk/>
            <pc:sldMk cId="4272306434" sldId="282"/>
            <ac:spMk id="3" creationId="{B0913652-824C-8D5C-8F62-0818F9B7DAEF}"/>
          </ac:spMkLst>
        </pc:spChg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5" creationId="{AAC30F00-7C7C-77CF-CD8F-3607838EF368}"/>
          </ac:spMkLst>
        </pc:spChg>
        <pc:spChg chg="del">
          <ac:chgData name="Stewart Gale" userId="3647ddd2-6040-41ae-a96d-232c23482af8" providerId="ADAL" clId="{6DC17A08-4691-42A8-B257-E1842C2F351A}" dt="2022-10-06T06:58:05.091" v="3933" actId="478"/>
          <ac:spMkLst>
            <pc:docMk/>
            <pc:sldMk cId="4272306434" sldId="282"/>
            <ac:spMk id="6" creationId="{162C8F3D-731A-A4E8-C7D7-D32F29842DBE}"/>
          </ac:spMkLst>
        </pc:spChg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8" creationId="{B419B8C4-7EDD-CDAD-367E-432EA3043549}"/>
          </ac:spMkLst>
        </pc:spChg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9" creationId="{7D36F99A-E4FD-C07E-F977-6E4FF17C3C50}"/>
          </ac:spMkLst>
        </pc:spChg>
        <pc:spChg chg="mod">
          <ac:chgData name="Stewart Gale" userId="3647ddd2-6040-41ae-a96d-232c23482af8" providerId="ADAL" clId="{6DC17A08-4691-42A8-B257-E1842C2F351A}" dt="2022-10-06T07:07:39.908" v="4484" actId="1076"/>
          <ac:spMkLst>
            <pc:docMk/>
            <pc:sldMk cId="4272306434" sldId="282"/>
            <ac:spMk id="10" creationId="{D3D54CEF-521F-78CD-6CC1-0FB87C03D1C4}"/>
          </ac:spMkLst>
        </pc:spChg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11" creationId="{3871502E-C51C-45F4-EA33-89F9D738B654}"/>
          </ac:spMkLst>
        </pc:spChg>
        <pc:spChg chg="del mod">
          <ac:chgData name="Stewart Gale" userId="3647ddd2-6040-41ae-a96d-232c23482af8" providerId="ADAL" clId="{6DC17A08-4691-42A8-B257-E1842C2F351A}" dt="2022-10-06T06:58:02.941" v="3932" actId="478"/>
          <ac:spMkLst>
            <pc:docMk/>
            <pc:sldMk cId="4272306434" sldId="282"/>
            <ac:spMk id="12" creationId="{ABE0EAFA-0247-295D-BF84-99EFEAAFA537}"/>
          </ac:spMkLst>
        </pc:spChg>
        <pc:spChg chg="add mod">
          <ac:chgData name="Stewart Gale" userId="3647ddd2-6040-41ae-a96d-232c23482af8" providerId="ADAL" clId="{6DC17A08-4691-42A8-B257-E1842C2F351A}" dt="2022-10-06T07:09:31.013" v="4520" actId="113"/>
          <ac:spMkLst>
            <pc:docMk/>
            <pc:sldMk cId="4272306434" sldId="282"/>
            <ac:spMk id="13" creationId="{192C217A-41B7-D53D-9E9F-070B1B5C1E74}"/>
          </ac:spMkLst>
        </pc:spChg>
        <pc:spChg chg="add mod">
          <ac:chgData name="Stewart Gale" userId="3647ddd2-6040-41ae-a96d-232c23482af8" providerId="ADAL" clId="{6DC17A08-4691-42A8-B257-E1842C2F351A}" dt="2022-10-06T07:09:40.654" v="4524" actId="113"/>
          <ac:spMkLst>
            <pc:docMk/>
            <pc:sldMk cId="4272306434" sldId="282"/>
            <ac:spMk id="15" creationId="{DFAB0373-12FC-C2C0-8665-3CC7E791A72C}"/>
          </ac:spMkLst>
        </pc:spChg>
        <pc:spChg chg="add mod">
          <ac:chgData name="Stewart Gale" userId="3647ddd2-6040-41ae-a96d-232c23482af8" providerId="ADAL" clId="{6DC17A08-4691-42A8-B257-E1842C2F351A}" dt="2022-10-06T07:09:16.792" v="4518" actId="1076"/>
          <ac:spMkLst>
            <pc:docMk/>
            <pc:sldMk cId="4272306434" sldId="282"/>
            <ac:spMk id="17" creationId="{87527D36-82B5-67BD-C743-D41F2B605CB4}"/>
          </ac:spMkLst>
        </pc:spChg>
      </pc:sldChg>
      <pc:sldChg chg="addSp delSp modSp new mod">
        <pc:chgData name="Stewart Gale" userId="3647ddd2-6040-41ae-a96d-232c23482af8" providerId="ADAL" clId="{6DC17A08-4691-42A8-B257-E1842C2F351A}" dt="2023-09-11T17:01:13.284" v="4576" actId="113"/>
        <pc:sldMkLst>
          <pc:docMk/>
          <pc:sldMk cId="361999032" sldId="283"/>
        </pc:sldMkLst>
        <pc:spChg chg="del">
          <ac:chgData name="Stewart Gale" userId="3647ddd2-6040-41ae-a96d-232c23482af8" providerId="ADAL" clId="{6DC17A08-4691-42A8-B257-E1842C2F351A}" dt="2023-09-11T16:59:00.636" v="4530" actId="478"/>
          <ac:spMkLst>
            <pc:docMk/>
            <pc:sldMk cId="361999032" sldId="283"/>
            <ac:spMk id="2" creationId="{8D63DF22-52A8-BD2E-78D6-D0148D1E6432}"/>
          </ac:spMkLst>
        </pc:spChg>
        <pc:spChg chg="del">
          <ac:chgData name="Stewart Gale" userId="3647ddd2-6040-41ae-a96d-232c23482af8" providerId="ADAL" clId="{6DC17A08-4691-42A8-B257-E1842C2F351A}" dt="2023-09-11T16:59:00.636" v="4530" actId="478"/>
          <ac:spMkLst>
            <pc:docMk/>
            <pc:sldMk cId="361999032" sldId="283"/>
            <ac:spMk id="3" creationId="{E56B700E-B7C2-96F3-1743-FD483E88913C}"/>
          </ac:spMkLst>
        </pc:spChg>
        <pc:spChg chg="add mod">
          <ac:chgData name="Stewart Gale" userId="3647ddd2-6040-41ae-a96d-232c23482af8" providerId="ADAL" clId="{6DC17A08-4691-42A8-B257-E1842C2F351A}" dt="2023-09-11T17:01:13.284" v="4576" actId="113"/>
          <ac:spMkLst>
            <pc:docMk/>
            <pc:sldMk cId="361999032" sldId="283"/>
            <ac:spMk id="5" creationId="{55D31D5A-6777-430A-A351-5B0F10E414C4}"/>
          </ac:spMkLst>
        </pc:spChg>
      </pc:sldChg>
      <pc:sldChg chg="addSp modSp add mod ord modAnim">
        <pc:chgData name="Stewart Gale" userId="3647ddd2-6040-41ae-a96d-232c23482af8" providerId="ADAL" clId="{6DC17A08-4691-42A8-B257-E1842C2F351A}" dt="2024-01-31T04:08:07.912" v="5787"/>
        <pc:sldMkLst>
          <pc:docMk/>
          <pc:sldMk cId="2024868915" sldId="284"/>
        </pc:sldMkLst>
        <pc:spChg chg="add mod">
          <ac:chgData name="Stewart Gale" userId="3647ddd2-6040-41ae-a96d-232c23482af8" providerId="ADAL" clId="{6DC17A08-4691-42A8-B257-E1842C2F351A}" dt="2023-09-11T17:48:43.190" v="5260" actId="1076"/>
          <ac:spMkLst>
            <pc:docMk/>
            <pc:sldMk cId="2024868915" sldId="284"/>
            <ac:spMk id="2" creationId="{4E906AFB-6C51-6512-C7EF-F2D36751B5DD}"/>
          </ac:spMkLst>
        </pc:spChg>
        <pc:spChg chg="mod">
          <ac:chgData name="Stewart Gale" userId="3647ddd2-6040-41ae-a96d-232c23482af8" providerId="ADAL" clId="{6DC17A08-4691-42A8-B257-E1842C2F351A}" dt="2023-09-11T17:48:52.680" v="5266" actId="255"/>
          <ac:spMkLst>
            <pc:docMk/>
            <pc:sldMk cId="2024868915" sldId="284"/>
            <ac:spMk id="5" creationId="{55D31D5A-6777-430A-A351-5B0F10E414C4}"/>
          </ac:spMkLst>
        </pc:spChg>
      </pc:sldChg>
      <pc:sldChg chg="delSp modSp add mod delAnim">
        <pc:chgData name="Stewart Gale" userId="3647ddd2-6040-41ae-a96d-232c23482af8" providerId="ADAL" clId="{6DC17A08-4691-42A8-B257-E1842C2F351A}" dt="2023-09-11T17:13:45.206" v="4763" actId="1076"/>
        <pc:sldMkLst>
          <pc:docMk/>
          <pc:sldMk cId="97215112" sldId="285"/>
        </pc:sldMkLst>
        <pc:spChg chg="mod">
          <ac:chgData name="Stewart Gale" userId="3647ddd2-6040-41ae-a96d-232c23482af8" providerId="ADAL" clId="{6DC17A08-4691-42A8-B257-E1842C2F351A}" dt="2023-09-11T17:13:45.206" v="4763" actId="1076"/>
          <ac:spMkLst>
            <pc:docMk/>
            <pc:sldMk cId="97215112" sldId="285"/>
            <ac:spMk id="3" creationId="{C36BBEE4-D0E1-9AF4-D05B-A80A120BC971}"/>
          </ac:spMkLst>
        </pc:spChg>
        <pc:spChg chg="del mod">
          <ac:chgData name="Stewart Gale" userId="3647ddd2-6040-41ae-a96d-232c23482af8" providerId="ADAL" clId="{6DC17A08-4691-42A8-B257-E1842C2F351A}" dt="2023-09-11T17:10:45.309" v="4719" actId="478"/>
          <ac:spMkLst>
            <pc:docMk/>
            <pc:sldMk cId="97215112" sldId="285"/>
            <ac:spMk id="4" creationId="{3F8113A1-DB4D-ABA9-6B42-8485CE180F56}"/>
          </ac:spMkLst>
        </pc:spChg>
        <pc:spChg chg="del mod">
          <ac:chgData name="Stewart Gale" userId="3647ddd2-6040-41ae-a96d-232c23482af8" providerId="ADAL" clId="{6DC17A08-4691-42A8-B257-E1842C2F351A}" dt="2023-09-11T17:10:45.309" v="4719" actId="478"/>
          <ac:spMkLst>
            <pc:docMk/>
            <pc:sldMk cId="97215112" sldId="285"/>
            <ac:spMk id="5" creationId="{88970A1E-6C16-1404-BF54-53DB042A17F2}"/>
          </ac:spMkLst>
        </pc:spChg>
        <pc:spChg chg="del mod">
          <ac:chgData name="Stewart Gale" userId="3647ddd2-6040-41ae-a96d-232c23482af8" providerId="ADAL" clId="{6DC17A08-4691-42A8-B257-E1842C2F351A}" dt="2023-09-11T17:10:45.309" v="4719" actId="478"/>
          <ac:spMkLst>
            <pc:docMk/>
            <pc:sldMk cId="97215112" sldId="285"/>
            <ac:spMk id="6" creationId="{D3444F18-D10B-9513-79E8-FB3C22229328}"/>
          </ac:spMkLst>
        </pc:spChg>
        <pc:spChg chg="del mod">
          <ac:chgData name="Stewart Gale" userId="3647ddd2-6040-41ae-a96d-232c23482af8" providerId="ADAL" clId="{6DC17A08-4691-42A8-B257-E1842C2F351A}" dt="2023-09-11T17:10:45.309" v="4719" actId="478"/>
          <ac:spMkLst>
            <pc:docMk/>
            <pc:sldMk cId="97215112" sldId="285"/>
            <ac:spMk id="7" creationId="{BD78A681-722D-2855-44C9-FE8A1E08C37F}"/>
          </ac:spMkLst>
        </pc:spChg>
        <pc:spChg chg="mod">
          <ac:chgData name="Stewart Gale" userId="3647ddd2-6040-41ae-a96d-232c23482af8" providerId="ADAL" clId="{6DC17A08-4691-42A8-B257-E1842C2F351A}" dt="2023-09-11T17:13:45.206" v="4763" actId="1076"/>
          <ac:spMkLst>
            <pc:docMk/>
            <pc:sldMk cId="97215112" sldId="285"/>
            <ac:spMk id="8" creationId="{9B4BDEFE-2574-9528-863C-38A26E85AB4B}"/>
          </ac:spMkLst>
        </pc:spChg>
        <pc:spChg chg="mod">
          <ac:chgData name="Stewart Gale" userId="3647ddd2-6040-41ae-a96d-232c23482af8" providerId="ADAL" clId="{6DC17A08-4691-42A8-B257-E1842C2F351A}" dt="2023-09-11T17:13:45.206" v="4763" actId="1076"/>
          <ac:spMkLst>
            <pc:docMk/>
            <pc:sldMk cId="97215112" sldId="285"/>
            <ac:spMk id="9" creationId="{4BAC88F8-FC5D-40FF-ABE4-878E93493702}"/>
          </ac:spMkLst>
        </pc:spChg>
        <pc:spChg chg="mod">
          <ac:chgData name="Stewart Gale" userId="3647ddd2-6040-41ae-a96d-232c23482af8" providerId="ADAL" clId="{6DC17A08-4691-42A8-B257-E1842C2F351A}" dt="2023-09-11T17:11:00.890" v="4723" actId="14100"/>
          <ac:spMkLst>
            <pc:docMk/>
            <pc:sldMk cId="97215112" sldId="285"/>
            <ac:spMk id="10" creationId="{F1C8D065-2F33-6A67-8A24-E92C7A21151F}"/>
          </ac:spMkLst>
        </pc:spChg>
        <pc:spChg chg="del mod">
          <ac:chgData name="Stewart Gale" userId="3647ddd2-6040-41ae-a96d-232c23482af8" providerId="ADAL" clId="{6DC17A08-4691-42A8-B257-E1842C2F351A}" dt="2023-09-11T17:11:06.874" v="4724" actId="478"/>
          <ac:spMkLst>
            <pc:docMk/>
            <pc:sldMk cId="97215112" sldId="285"/>
            <ac:spMk id="11" creationId="{4F523584-61F0-2E99-3A3D-7BC58F31C3EA}"/>
          </ac:spMkLst>
        </pc:spChg>
        <pc:spChg chg="del mod">
          <ac:chgData name="Stewart Gale" userId="3647ddd2-6040-41ae-a96d-232c23482af8" providerId="ADAL" clId="{6DC17A08-4691-42A8-B257-E1842C2F351A}" dt="2023-09-11T17:11:06.874" v="4724" actId="478"/>
          <ac:spMkLst>
            <pc:docMk/>
            <pc:sldMk cId="97215112" sldId="285"/>
            <ac:spMk id="13" creationId="{50D3A3B9-75E7-6FEE-924C-115DB273C660}"/>
          </ac:spMkLst>
        </pc:spChg>
        <pc:spChg chg="mod">
          <ac:chgData name="Stewart Gale" userId="3647ddd2-6040-41ae-a96d-232c23482af8" providerId="ADAL" clId="{6DC17A08-4691-42A8-B257-E1842C2F351A}" dt="2023-09-11T17:13:45.206" v="4763" actId="1076"/>
          <ac:spMkLst>
            <pc:docMk/>
            <pc:sldMk cId="97215112" sldId="285"/>
            <ac:spMk id="14" creationId="{54827957-263A-47A6-B058-AFE031B8A74F}"/>
          </ac:spMkLst>
        </pc:spChg>
      </pc:sldChg>
      <pc:sldChg chg="modSp add mod ord">
        <pc:chgData name="Stewart Gale" userId="3647ddd2-6040-41ae-a96d-232c23482af8" providerId="ADAL" clId="{6DC17A08-4691-42A8-B257-E1842C2F351A}" dt="2023-09-11T17:38:01.566" v="4878" actId="1076"/>
        <pc:sldMkLst>
          <pc:docMk/>
          <pc:sldMk cId="3611907723" sldId="286"/>
        </pc:sldMkLst>
        <pc:spChg chg="mod">
          <ac:chgData name="Stewart Gale" userId="3647ddd2-6040-41ae-a96d-232c23482af8" providerId="ADAL" clId="{6DC17A08-4691-42A8-B257-E1842C2F351A}" dt="2023-09-11T17:38:01.566" v="4878" actId="1076"/>
          <ac:spMkLst>
            <pc:docMk/>
            <pc:sldMk cId="3611907723" sldId="286"/>
            <ac:spMk id="5" creationId="{F1120795-1ED9-C124-C16E-E7773D0AA553}"/>
          </ac:spMkLst>
        </pc:spChg>
      </pc:sldChg>
      <pc:sldChg chg="delSp new del mod">
        <pc:chgData name="Stewart Gale" userId="3647ddd2-6040-41ae-a96d-232c23482af8" providerId="ADAL" clId="{6DC17A08-4691-42A8-B257-E1842C2F351A}" dt="2023-09-11T17:43:18.177" v="5071" actId="47"/>
        <pc:sldMkLst>
          <pc:docMk/>
          <pc:sldMk cId="3559207853" sldId="287"/>
        </pc:sldMkLst>
        <pc:spChg chg="del">
          <ac:chgData name="Stewart Gale" userId="3647ddd2-6040-41ae-a96d-232c23482af8" providerId="ADAL" clId="{6DC17A08-4691-42A8-B257-E1842C2F351A}" dt="2023-09-11T17:38:18.407" v="4880" actId="478"/>
          <ac:spMkLst>
            <pc:docMk/>
            <pc:sldMk cId="3559207853" sldId="287"/>
            <ac:spMk id="2" creationId="{AB2BEFB5-8339-1FC1-462B-59D6DD3F2CCA}"/>
          </ac:spMkLst>
        </pc:spChg>
        <pc:spChg chg="del">
          <ac:chgData name="Stewart Gale" userId="3647ddd2-6040-41ae-a96d-232c23482af8" providerId="ADAL" clId="{6DC17A08-4691-42A8-B257-E1842C2F351A}" dt="2023-09-11T17:38:18.407" v="4880" actId="478"/>
          <ac:spMkLst>
            <pc:docMk/>
            <pc:sldMk cId="3559207853" sldId="287"/>
            <ac:spMk id="3" creationId="{AE147525-C804-A40A-C12E-CB665443662F}"/>
          </ac:spMkLst>
        </pc:spChg>
      </pc:sldChg>
      <pc:sldChg chg="modSp add mod modAnim">
        <pc:chgData name="Stewart Gale" userId="3647ddd2-6040-41ae-a96d-232c23482af8" providerId="ADAL" clId="{6DC17A08-4691-42A8-B257-E1842C2F351A}" dt="2024-01-31T07:41:36.299" v="5918" actId="1076"/>
        <pc:sldMkLst>
          <pc:docMk/>
          <pc:sldMk cId="1852254761" sldId="288"/>
        </pc:sldMkLst>
        <pc:spChg chg="mod">
          <ac:chgData name="Stewart Gale" userId="3647ddd2-6040-41ae-a96d-232c23482af8" providerId="ADAL" clId="{6DC17A08-4691-42A8-B257-E1842C2F351A}" dt="2024-01-31T07:41:36.299" v="5918" actId="1076"/>
          <ac:spMkLst>
            <pc:docMk/>
            <pc:sldMk cId="1852254761" sldId="288"/>
            <ac:spMk id="2" creationId="{7456825C-A484-65B1-119E-B2264D5C5F10}"/>
          </ac:spMkLst>
        </pc:spChg>
        <pc:spChg chg="mod">
          <ac:chgData name="Stewart Gale" userId="3647ddd2-6040-41ae-a96d-232c23482af8" providerId="ADAL" clId="{6DC17A08-4691-42A8-B257-E1842C2F351A}" dt="2024-01-31T07:41:36.299" v="5918" actId="1076"/>
          <ac:spMkLst>
            <pc:docMk/>
            <pc:sldMk cId="1852254761" sldId="288"/>
            <ac:spMk id="4" creationId="{515962FB-301F-2DCB-00BF-2893F1889FEE}"/>
          </ac:spMkLst>
        </pc:spChg>
        <pc:spChg chg="mod">
          <ac:chgData name="Stewart Gale" userId="3647ddd2-6040-41ae-a96d-232c23482af8" providerId="ADAL" clId="{6DC17A08-4691-42A8-B257-E1842C2F351A}" dt="2024-01-31T07:41:31.492" v="5917" actId="1076"/>
          <ac:spMkLst>
            <pc:docMk/>
            <pc:sldMk cId="1852254761" sldId="288"/>
            <ac:spMk id="5" creationId="{F1120795-1ED9-C124-C16E-E7773D0AA553}"/>
          </ac:spMkLst>
        </pc:spChg>
        <pc:spChg chg="mod">
          <ac:chgData name="Stewart Gale" userId="3647ddd2-6040-41ae-a96d-232c23482af8" providerId="ADAL" clId="{6DC17A08-4691-42A8-B257-E1842C2F351A}" dt="2024-01-31T07:41:36.299" v="5918" actId="1076"/>
          <ac:spMkLst>
            <pc:docMk/>
            <pc:sldMk cId="1852254761" sldId="288"/>
            <ac:spMk id="6" creationId="{3777227E-6DBB-C459-EFC3-61B1DD5D5316}"/>
          </ac:spMkLst>
        </pc:spChg>
        <pc:spChg chg="mod">
          <ac:chgData name="Stewart Gale" userId="3647ddd2-6040-41ae-a96d-232c23482af8" providerId="ADAL" clId="{6DC17A08-4691-42A8-B257-E1842C2F351A}" dt="2024-01-31T07:41:36.299" v="5918" actId="1076"/>
          <ac:spMkLst>
            <pc:docMk/>
            <pc:sldMk cId="1852254761" sldId="288"/>
            <ac:spMk id="8" creationId="{3ABE00B9-5A71-C3D5-02F2-8CEEAE54FC53}"/>
          </ac:spMkLst>
        </pc:spChg>
      </pc:sldChg>
      <pc:sldChg chg="addSp modSp add mod ord modAnim">
        <pc:chgData name="Stewart Gale" userId="3647ddd2-6040-41ae-a96d-232c23482af8" providerId="ADAL" clId="{6DC17A08-4691-42A8-B257-E1842C2F351A}" dt="2024-01-31T07:41:43.067" v="5919" actId="1076"/>
        <pc:sldMkLst>
          <pc:docMk/>
          <pc:sldMk cId="697884227" sldId="289"/>
        </pc:sldMkLst>
        <pc:spChg chg="mod">
          <ac:chgData name="Stewart Gale" userId="3647ddd2-6040-41ae-a96d-232c23482af8" providerId="ADAL" clId="{6DC17A08-4691-42A8-B257-E1842C2F351A}" dt="2024-01-31T07:41:43.067" v="5919" actId="1076"/>
          <ac:spMkLst>
            <pc:docMk/>
            <pc:sldMk cId="697884227" sldId="289"/>
            <ac:spMk id="2" creationId="{7456825C-A484-65B1-119E-B2264D5C5F10}"/>
          </ac:spMkLst>
        </pc:spChg>
        <pc:spChg chg="add mod">
          <ac:chgData name="Stewart Gale" userId="3647ddd2-6040-41ae-a96d-232c23482af8" providerId="ADAL" clId="{6DC17A08-4691-42A8-B257-E1842C2F351A}" dt="2024-01-31T07:41:43.067" v="5919" actId="1076"/>
          <ac:spMkLst>
            <pc:docMk/>
            <pc:sldMk cId="697884227" sldId="289"/>
            <ac:spMk id="3" creationId="{714DFFF4-BA11-4438-8EA6-92C09B3DF5C4}"/>
          </ac:spMkLst>
        </pc:spChg>
        <pc:spChg chg="mod">
          <ac:chgData name="Stewart Gale" userId="3647ddd2-6040-41ae-a96d-232c23482af8" providerId="ADAL" clId="{6DC17A08-4691-42A8-B257-E1842C2F351A}" dt="2024-01-31T07:41:43.067" v="5919" actId="1076"/>
          <ac:spMkLst>
            <pc:docMk/>
            <pc:sldMk cId="697884227" sldId="289"/>
            <ac:spMk id="4" creationId="{515962FB-301F-2DCB-00BF-2893F1889FEE}"/>
          </ac:spMkLst>
        </pc:spChg>
        <pc:spChg chg="mod">
          <ac:chgData name="Stewart Gale" userId="3647ddd2-6040-41ae-a96d-232c23482af8" providerId="ADAL" clId="{6DC17A08-4691-42A8-B257-E1842C2F351A}" dt="2024-01-31T07:40:51.107" v="5910" actId="20577"/>
          <ac:spMkLst>
            <pc:docMk/>
            <pc:sldMk cId="697884227" sldId="289"/>
            <ac:spMk id="5" creationId="{F1120795-1ED9-C124-C16E-E7773D0AA553}"/>
          </ac:spMkLst>
        </pc:spChg>
        <pc:spChg chg="mod">
          <ac:chgData name="Stewart Gale" userId="3647ddd2-6040-41ae-a96d-232c23482af8" providerId="ADAL" clId="{6DC17A08-4691-42A8-B257-E1842C2F351A}" dt="2024-01-31T07:41:43.067" v="5919" actId="1076"/>
          <ac:spMkLst>
            <pc:docMk/>
            <pc:sldMk cId="697884227" sldId="289"/>
            <ac:spMk id="6" creationId="{3777227E-6DBB-C459-EFC3-61B1DD5D5316}"/>
          </ac:spMkLst>
        </pc:spChg>
        <pc:spChg chg="mod">
          <ac:chgData name="Stewart Gale" userId="3647ddd2-6040-41ae-a96d-232c23482af8" providerId="ADAL" clId="{6DC17A08-4691-42A8-B257-E1842C2F351A}" dt="2024-01-31T07:41:43.067" v="5919" actId="1076"/>
          <ac:spMkLst>
            <pc:docMk/>
            <pc:sldMk cId="697884227" sldId="289"/>
            <ac:spMk id="8" creationId="{3ABE00B9-5A71-C3D5-02F2-8CEEAE54FC53}"/>
          </ac:spMkLst>
        </pc:spChg>
      </pc:sldChg>
      <pc:sldChg chg="add">
        <pc:chgData name="Stewart Gale" userId="3647ddd2-6040-41ae-a96d-232c23482af8" providerId="ADAL" clId="{6DC17A08-4691-42A8-B257-E1842C2F351A}" dt="2024-01-30T07:58:43.031" v="5292"/>
        <pc:sldMkLst>
          <pc:docMk/>
          <pc:sldMk cId="1759558667" sldId="290"/>
        </pc:sldMkLst>
      </pc:sldChg>
      <pc:sldChg chg="modSp add mod">
        <pc:chgData name="Stewart Gale" userId="3647ddd2-6040-41ae-a96d-232c23482af8" providerId="ADAL" clId="{6DC17A08-4691-42A8-B257-E1842C2F351A}" dt="2024-01-30T08:03:11.276" v="5395" actId="20577"/>
        <pc:sldMkLst>
          <pc:docMk/>
          <pc:sldMk cId="2976177271" sldId="291"/>
        </pc:sldMkLst>
        <pc:spChg chg="mod">
          <ac:chgData name="Stewart Gale" userId="3647ddd2-6040-41ae-a96d-232c23482af8" providerId="ADAL" clId="{6DC17A08-4691-42A8-B257-E1842C2F351A}" dt="2024-01-30T08:03:08.570" v="5394" actId="1076"/>
          <ac:spMkLst>
            <pc:docMk/>
            <pc:sldMk cId="2976177271" sldId="291"/>
            <ac:spMk id="2" creationId="{546F5BF8-F0C6-F3A6-B198-39167DC68758}"/>
          </ac:spMkLst>
        </pc:spChg>
        <pc:spChg chg="mod">
          <ac:chgData name="Stewart Gale" userId="3647ddd2-6040-41ae-a96d-232c23482af8" providerId="ADAL" clId="{6DC17A08-4691-42A8-B257-E1842C2F351A}" dt="2024-01-30T08:03:08.570" v="5394" actId="1076"/>
          <ac:spMkLst>
            <pc:docMk/>
            <pc:sldMk cId="2976177271" sldId="291"/>
            <ac:spMk id="4" creationId="{5555D3C3-3D55-D29F-3954-FB979CC2E289}"/>
          </ac:spMkLst>
        </pc:spChg>
        <pc:spChg chg="mod">
          <ac:chgData name="Stewart Gale" userId="3647ddd2-6040-41ae-a96d-232c23482af8" providerId="ADAL" clId="{6DC17A08-4691-42A8-B257-E1842C2F351A}" dt="2024-01-30T08:02:51.910" v="5391" actId="1076"/>
          <ac:spMkLst>
            <pc:docMk/>
            <pc:sldMk cId="2976177271" sldId="291"/>
            <ac:spMk id="5" creationId="{F1120795-1ED9-C124-C16E-E7773D0AA553}"/>
          </ac:spMkLst>
        </pc:spChg>
        <pc:spChg chg="mod">
          <ac:chgData name="Stewart Gale" userId="3647ddd2-6040-41ae-a96d-232c23482af8" providerId="ADAL" clId="{6DC17A08-4691-42A8-B257-E1842C2F351A}" dt="2024-01-30T08:03:08.570" v="5394" actId="1076"/>
          <ac:spMkLst>
            <pc:docMk/>
            <pc:sldMk cId="2976177271" sldId="291"/>
            <ac:spMk id="6" creationId="{4BA96F2A-A5BD-E8E2-08B6-67DA96FEED50}"/>
          </ac:spMkLst>
        </pc:spChg>
        <pc:spChg chg="mod">
          <ac:chgData name="Stewart Gale" userId="3647ddd2-6040-41ae-a96d-232c23482af8" providerId="ADAL" clId="{6DC17A08-4691-42A8-B257-E1842C2F351A}" dt="2024-01-30T08:03:08.570" v="5394" actId="1076"/>
          <ac:spMkLst>
            <pc:docMk/>
            <pc:sldMk cId="2976177271" sldId="291"/>
            <ac:spMk id="7" creationId="{6E2F512E-125A-E141-A7DF-61DA9C3D9EA1}"/>
          </ac:spMkLst>
        </pc:spChg>
        <pc:spChg chg="mod">
          <ac:chgData name="Stewart Gale" userId="3647ddd2-6040-41ae-a96d-232c23482af8" providerId="ADAL" clId="{6DC17A08-4691-42A8-B257-E1842C2F351A}" dt="2024-01-30T08:03:11.276" v="5395" actId="20577"/>
          <ac:spMkLst>
            <pc:docMk/>
            <pc:sldMk cId="2976177271" sldId="291"/>
            <ac:spMk id="8" creationId="{B22087E0-DE5D-1F18-EC09-F2F7BAA25D44}"/>
          </ac:spMkLst>
        </pc:spChg>
      </pc:sldChg>
      <pc:sldChg chg="modSp add mod">
        <pc:chgData name="Stewart Gale" userId="3647ddd2-6040-41ae-a96d-232c23482af8" providerId="ADAL" clId="{6DC17A08-4691-42A8-B257-E1842C2F351A}" dt="2024-01-31T07:41:51.566" v="5921" actId="1076"/>
        <pc:sldMkLst>
          <pc:docMk/>
          <pc:sldMk cId="945456237" sldId="292"/>
        </pc:sldMkLst>
        <pc:spChg chg="mod">
          <ac:chgData name="Stewart Gale" userId="3647ddd2-6040-41ae-a96d-232c23482af8" providerId="ADAL" clId="{6DC17A08-4691-42A8-B257-E1842C2F351A}" dt="2024-01-31T04:12:10.525" v="5838" actId="1076"/>
          <ac:spMkLst>
            <pc:docMk/>
            <pc:sldMk cId="945456237" sldId="292"/>
            <ac:spMk id="2" creationId="{546F5BF8-F0C6-F3A6-B198-39167DC68758}"/>
          </ac:spMkLst>
        </pc:spChg>
        <pc:spChg chg="mod">
          <ac:chgData name="Stewart Gale" userId="3647ddd2-6040-41ae-a96d-232c23482af8" providerId="ADAL" clId="{6DC17A08-4691-42A8-B257-E1842C2F351A}" dt="2024-01-31T04:12:10.525" v="5838" actId="1076"/>
          <ac:spMkLst>
            <pc:docMk/>
            <pc:sldMk cId="945456237" sldId="292"/>
            <ac:spMk id="4" creationId="{5555D3C3-3D55-D29F-3954-FB979CC2E289}"/>
          </ac:spMkLst>
        </pc:spChg>
        <pc:spChg chg="mod">
          <ac:chgData name="Stewart Gale" userId="3647ddd2-6040-41ae-a96d-232c23482af8" providerId="ADAL" clId="{6DC17A08-4691-42A8-B257-E1842C2F351A}" dt="2024-01-30T08:04:09.181" v="5397" actId="20577"/>
          <ac:spMkLst>
            <pc:docMk/>
            <pc:sldMk cId="945456237" sldId="292"/>
            <ac:spMk id="5" creationId="{F1120795-1ED9-C124-C16E-E7773D0AA553}"/>
          </ac:spMkLst>
        </pc:spChg>
        <pc:spChg chg="mod">
          <ac:chgData name="Stewart Gale" userId="3647ddd2-6040-41ae-a96d-232c23482af8" providerId="ADAL" clId="{6DC17A08-4691-42A8-B257-E1842C2F351A}" dt="2024-01-31T04:12:10.525" v="5838" actId="1076"/>
          <ac:spMkLst>
            <pc:docMk/>
            <pc:sldMk cId="945456237" sldId="292"/>
            <ac:spMk id="6" creationId="{4BA96F2A-A5BD-E8E2-08B6-67DA96FEED50}"/>
          </ac:spMkLst>
        </pc:spChg>
        <pc:spChg chg="mod">
          <ac:chgData name="Stewart Gale" userId="3647ddd2-6040-41ae-a96d-232c23482af8" providerId="ADAL" clId="{6DC17A08-4691-42A8-B257-E1842C2F351A}" dt="2024-01-31T07:41:51.566" v="5921" actId="1076"/>
          <ac:spMkLst>
            <pc:docMk/>
            <pc:sldMk cId="945456237" sldId="292"/>
            <ac:spMk id="7" creationId="{6E2F512E-125A-E141-A7DF-61DA9C3D9EA1}"/>
          </ac:spMkLst>
        </pc:spChg>
        <pc:spChg chg="mod">
          <ac:chgData name="Stewart Gale" userId="3647ddd2-6040-41ae-a96d-232c23482af8" providerId="ADAL" clId="{6DC17A08-4691-42A8-B257-E1842C2F351A}" dt="2024-01-31T04:12:10.525" v="5838" actId="1076"/>
          <ac:spMkLst>
            <pc:docMk/>
            <pc:sldMk cId="945456237" sldId="292"/>
            <ac:spMk id="8" creationId="{B22087E0-DE5D-1F18-EC09-F2F7BAA25D44}"/>
          </ac:spMkLst>
        </pc:spChg>
      </pc:sldChg>
      <pc:sldChg chg="addSp delSp modSp new mod delAnim modAnim">
        <pc:chgData name="Stewart Gale" userId="3647ddd2-6040-41ae-a96d-232c23482af8" providerId="ADAL" clId="{6DC17A08-4691-42A8-B257-E1842C2F351A}" dt="2024-01-31T04:10:37.634" v="5837"/>
        <pc:sldMkLst>
          <pc:docMk/>
          <pc:sldMk cId="2476423788" sldId="293"/>
        </pc:sldMkLst>
        <pc:spChg chg="del mod">
          <ac:chgData name="Stewart Gale" userId="3647ddd2-6040-41ae-a96d-232c23482af8" providerId="ADAL" clId="{6DC17A08-4691-42A8-B257-E1842C2F351A}" dt="2024-01-31T03:25:12.469" v="5421" actId="478"/>
          <ac:spMkLst>
            <pc:docMk/>
            <pc:sldMk cId="2476423788" sldId="293"/>
            <ac:spMk id="2" creationId="{ECA26C49-4123-59FB-EC8D-544910206EE8}"/>
          </ac:spMkLst>
        </pc:spChg>
        <pc:spChg chg="del mod">
          <ac:chgData name="Stewart Gale" userId="3647ddd2-6040-41ae-a96d-232c23482af8" providerId="ADAL" clId="{6DC17A08-4691-42A8-B257-E1842C2F351A}" dt="2024-01-31T03:25:12.469" v="5421" actId="478"/>
          <ac:spMkLst>
            <pc:docMk/>
            <pc:sldMk cId="2476423788" sldId="293"/>
            <ac:spMk id="3" creationId="{9C0E78AE-42A3-10CD-17E0-D55049B8A434}"/>
          </ac:spMkLst>
        </pc:spChg>
        <pc:spChg chg="add mod">
          <ac:chgData name="Stewart Gale" userId="3647ddd2-6040-41ae-a96d-232c23482af8" providerId="ADAL" clId="{6DC17A08-4691-42A8-B257-E1842C2F351A}" dt="2024-01-31T03:32:08.556" v="5587" actId="1076"/>
          <ac:spMkLst>
            <pc:docMk/>
            <pc:sldMk cId="2476423788" sldId="293"/>
            <ac:spMk id="4" creationId="{59E3673A-448A-6E61-91A3-77EA54CBEA7E}"/>
          </ac:spMkLst>
        </pc:spChg>
        <pc:spChg chg="add mod">
          <ac:chgData name="Stewart Gale" userId="3647ddd2-6040-41ae-a96d-232c23482af8" providerId="ADAL" clId="{6DC17A08-4691-42A8-B257-E1842C2F351A}" dt="2024-01-31T03:32:08.556" v="5587" actId="1076"/>
          <ac:spMkLst>
            <pc:docMk/>
            <pc:sldMk cId="2476423788" sldId="293"/>
            <ac:spMk id="5" creationId="{A24D2072-023B-F018-D80D-36E991A9BCCC}"/>
          </ac:spMkLst>
        </pc:spChg>
        <pc:spChg chg="add mod">
          <ac:chgData name="Stewart Gale" userId="3647ddd2-6040-41ae-a96d-232c23482af8" providerId="ADAL" clId="{6DC17A08-4691-42A8-B257-E1842C2F351A}" dt="2024-01-31T03:32:08.556" v="5587" actId="1076"/>
          <ac:spMkLst>
            <pc:docMk/>
            <pc:sldMk cId="2476423788" sldId="293"/>
            <ac:spMk id="6" creationId="{07E479DC-856D-F36B-54D7-F4F93610AA5B}"/>
          </ac:spMkLst>
        </pc:spChg>
        <pc:spChg chg="add del mod">
          <ac:chgData name="Stewart Gale" userId="3647ddd2-6040-41ae-a96d-232c23482af8" providerId="ADAL" clId="{6DC17A08-4691-42A8-B257-E1842C2F351A}" dt="2024-01-31T03:26:58.982" v="5461"/>
          <ac:spMkLst>
            <pc:docMk/>
            <pc:sldMk cId="2476423788" sldId="293"/>
            <ac:spMk id="7" creationId="{571376ED-F093-BBB9-F0F6-04F7A8F46475}"/>
          </ac:spMkLst>
        </pc:spChg>
        <pc:spChg chg="add mod">
          <ac:chgData name="Stewart Gale" userId="3647ddd2-6040-41ae-a96d-232c23482af8" providerId="ADAL" clId="{6DC17A08-4691-42A8-B257-E1842C2F351A}" dt="2024-01-31T04:09:26.571" v="5802" actId="20577"/>
          <ac:spMkLst>
            <pc:docMk/>
            <pc:sldMk cId="2476423788" sldId="293"/>
            <ac:spMk id="8" creationId="{51EBCCD4-A110-2F84-7D64-E5DCBCE7F99E}"/>
          </ac:spMkLst>
        </pc:spChg>
        <pc:spChg chg="add mod">
          <ac:chgData name="Stewart Gale" userId="3647ddd2-6040-41ae-a96d-232c23482af8" providerId="ADAL" clId="{6DC17A08-4691-42A8-B257-E1842C2F351A}" dt="2024-01-31T03:27:56.297" v="5533"/>
          <ac:spMkLst>
            <pc:docMk/>
            <pc:sldMk cId="2476423788" sldId="293"/>
            <ac:spMk id="9" creationId="{AC5A53E9-F24B-55D8-E979-D2B8394E33E6}"/>
          </ac:spMkLst>
        </pc:spChg>
        <pc:spChg chg="add mod">
          <ac:chgData name="Stewart Gale" userId="3647ddd2-6040-41ae-a96d-232c23482af8" providerId="ADAL" clId="{6DC17A08-4691-42A8-B257-E1842C2F351A}" dt="2024-01-31T03:27:56.297" v="5533"/>
          <ac:spMkLst>
            <pc:docMk/>
            <pc:sldMk cId="2476423788" sldId="293"/>
            <ac:spMk id="10" creationId="{143B69C9-7341-D011-ADEB-7E31817DA70E}"/>
          </ac:spMkLst>
        </pc:spChg>
        <pc:spChg chg="add mod">
          <ac:chgData name="Stewart Gale" userId="3647ddd2-6040-41ae-a96d-232c23482af8" providerId="ADAL" clId="{6DC17A08-4691-42A8-B257-E1842C2F351A}" dt="2024-01-31T03:28:01.478" v="5535" actId="1076"/>
          <ac:spMkLst>
            <pc:docMk/>
            <pc:sldMk cId="2476423788" sldId="293"/>
            <ac:spMk id="11" creationId="{C87614F2-85A8-5E2E-BB63-3994C3E2E920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2" creationId="{1BD21CA4-62AD-17BB-57C7-67CFE390ADE1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3" creationId="{147CA16B-22A2-32E8-1C15-7D081F86A06C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4" creationId="{D80CDBA6-F509-5B52-EE0E-6B6FDD91F9D4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5" creationId="{899155E4-68B9-7EF2-078E-976CDEE5D8DD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6" creationId="{39D5B864-2647-CB0D-7AF1-96643CF384CD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7" creationId="{39443D02-C96E-FA8A-34D0-C080F1C79F3C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8" creationId="{FCBD9076-51BE-1F7A-78E0-53B1CC6166D4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19" creationId="{B992265F-B167-95BC-B300-F5ED305CD8A9}"/>
          </ac:spMkLst>
        </pc:spChg>
        <pc:spChg chg="add del mod">
          <ac:chgData name="Stewart Gale" userId="3647ddd2-6040-41ae-a96d-232c23482af8" providerId="ADAL" clId="{6DC17A08-4691-42A8-B257-E1842C2F351A}" dt="2024-01-31T03:30:00.024" v="5561" actId="478"/>
          <ac:spMkLst>
            <pc:docMk/>
            <pc:sldMk cId="2476423788" sldId="293"/>
            <ac:spMk id="20" creationId="{0E286469-8937-8069-6D09-53DD727144EA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21" creationId="{95082A07-1CDE-9EE2-A988-7D11C145312B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22" creationId="{28A90E4E-103D-54C0-FB64-63D914BA514D}"/>
          </ac:spMkLst>
        </pc:spChg>
        <pc:spChg chg="add del mod">
          <ac:chgData name="Stewart Gale" userId="3647ddd2-6040-41ae-a96d-232c23482af8" providerId="ADAL" clId="{6DC17A08-4691-42A8-B257-E1842C2F351A}" dt="2024-01-31T03:29:53.105" v="5559" actId="478"/>
          <ac:spMkLst>
            <pc:docMk/>
            <pc:sldMk cId="2476423788" sldId="293"/>
            <ac:spMk id="23" creationId="{31BE4DCF-2875-EF6E-05E9-E0F08A37B9B1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24" creationId="{65A2C1C8-F9F7-CD95-39CB-73921E866B66}"/>
          </ac:spMkLst>
        </pc:spChg>
        <pc:spChg chg="add mod">
          <ac:chgData name="Stewart Gale" userId="3647ddd2-6040-41ae-a96d-232c23482af8" providerId="ADAL" clId="{6DC17A08-4691-42A8-B257-E1842C2F351A}" dt="2024-01-31T04:09:58.465" v="5832" actId="1035"/>
          <ac:spMkLst>
            <pc:docMk/>
            <pc:sldMk cId="2476423788" sldId="293"/>
            <ac:spMk id="25" creationId="{893D5B3E-A80F-2848-8CE1-6B5EFFA5CFC0}"/>
          </ac:spMkLst>
        </pc:spChg>
        <pc:spChg chg="add del mod">
          <ac:chgData name="Stewart Gale" userId="3647ddd2-6040-41ae-a96d-232c23482af8" providerId="ADAL" clId="{6DC17A08-4691-42A8-B257-E1842C2F351A}" dt="2024-01-31T04:08:40.307" v="5789" actId="478"/>
          <ac:spMkLst>
            <pc:docMk/>
            <pc:sldMk cId="2476423788" sldId="293"/>
            <ac:spMk id="42" creationId="{65721138-3076-5852-0A4B-FEEE05299CC3}"/>
          </ac:spMkLst>
        </pc:spChg>
        <pc:spChg chg="add del mod">
          <ac:chgData name="Stewart Gale" userId="3647ddd2-6040-41ae-a96d-232c23482af8" providerId="ADAL" clId="{6DC17A08-4691-42A8-B257-E1842C2F351A}" dt="2024-01-31T04:08:40.307" v="5789" actId="478"/>
          <ac:spMkLst>
            <pc:docMk/>
            <pc:sldMk cId="2476423788" sldId="293"/>
            <ac:spMk id="43" creationId="{8F911340-E906-E14E-16E8-7B246D8AE808}"/>
          </ac:spMkLst>
        </pc:spChg>
        <pc:spChg chg="add del mod">
          <ac:chgData name="Stewart Gale" userId="3647ddd2-6040-41ae-a96d-232c23482af8" providerId="ADAL" clId="{6DC17A08-4691-42A8-B257-E1842C2F351A}" dt="2024-01-31T04:08:40.307" v="5789" actId="478"/>
          <ac:spMkLst>
            <pc:docMk/>
            <pc:sldMk cId="2476423788" sldId="293"/>
            <ac:spMk id="44" creationId="{FEEF61A9-7783-E55C-5B65-F8E615742AC9}"/>
          </ac:spMkLst>
        </pc:spChg>
        <pc:spChg chg="add del mod">
          <ac:chgData name="Stewart Gale" userId="3647ddd2-6040-41ae-a96d-232c23482af8" providerId="ADAL" clId="{6DC17A08-4691-42A8-B257-E1842C2F351A}" dt="2024-01-31T04:08:40.307" v="5789" actId="478"/>
          <ac:spMkLst>
            <pc:docMk/>
            <pc:sldMk cId="2476423788" sldId="293"/>
            <ac:spMk id="45" creationId="{A62527D0-89C5-C1A1-FBD2-E00CD0A1EDF3}"/>
          </ac:spMkLst>
        </pc:spChg>
        <pc:spChg chg="add mod">
          <ac:chgData name="Stewart Gale" userId="3647ddd2-6040-41ae-a96d-232c23482af8" providerId="ADAL" clId="{6DC17A08-4691-42A8-B257-E1842C2F351A}" dt="2024-01-31T04:10:01.412" v="5833" actId="1076"/>
          <ac:spMkLst>
            <pc:docMk/>
            <pc:sldMk cId="2476423788" sldId="293"/>
            <ac:spMk id="46" creationId="{4F4A7135-72BF-089E-962F-6FB1288A30BF}"/>
          </ac:spMkLst>
        </pc:sp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27" creationId="{86BB2FAC-AA12-8729-95E1-95000C45F8CB}"/>
          </ac:cxnSpMkLst>
        </pc:cxn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29" creationId="{6C7A4400-8C3F-D763-7D6A-8BC87A8AD7DC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0" creationId="{3B490507-75E4-7265-99E7-47B114597926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1" creationId="{637435A2-1157-4E22-E2B8-93DD944AD6AA}"/>
          </ac:cxnSpMkLst>
        </pc:cxn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32" creationId="{A3016716-4014-FC58-7AEB-AEDBC9CC07D6}"/>
          </ac:cxnSpMkLst>
        </pc:cxn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33" creationId="{3E8419D6-C1C1-7CA4-0CC8-C18208501A24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4" creationId="{2751F441-82FC-2801-25F8-68F864D7DEF9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5" creationId="{FF7FCCF6-51CC-2084-D1C1-594315F6E898}"/>
          </ac:cxnSpMkLst>
        </pc:cxn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36" creationId="{DE058E7D-EB7A-15EC-85FC-B5DA91A4488E}"/>
          </ac:cxnSpMkLst>
        </pc:cxnChg>
        <pc:cxnChg chg="add del mod">
          <ac:chgData name="Stewart Gale" userId="3647ddd2-6040-41ae-a96d-232c23482af8" providerId="ADAL" clId="{6DC17A08-4691-42A8-B257-E1842C2F351A}" dt="2024-01-31T04:08:53.760" v="5792" actId="478"/>
          <ac:cxnSpMkLst>
            <pc:docMk/>
            <pc:sldMk cId="2476423788" sldId="293"/>
            <ac:cxnSpMk id="37" creationId="{628F6611-53EA-C8B0-AEF1-B1AF4F7D2DC1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8" creationId="{D0C884FD-0DDC-316D-BB77-57DF089CBC38}"/>
          </ac:cxnSpMkLst>
        </pc:cxnChg>
        <pc:cxnChg chg="add del mod">
          <ac:chgData name="Stewart Gale" userId="3647ddd2-6040-41ae-a96d-232c23482af8" providerId="ADAL" clId="{6DC17A08-4691-42A8-B257-E1842C2F351A}" dt="2024-01-31T04:08:50.401" v="5791" actId="478"/>
          <ac:cxnSpMkLst>
            <pc:docMk/>
            <pc:sldMk cId="2476423788" sldId="293"/>
            <ac:cxnSpMk id="39" creationId="{7EDDF726-C5CB-E071-81CF-7CC4E2A1EC08}"/>
          </ac:cxnSpMkLst>
        </pc:cxnChg>
        <pc:cxnChg chg="add del mod">
          <ac:chgData name="Stewart Gale" userId="3647ddd2-6040-41ae-a96d-232c23482af8" providerId="ADAL" clId="{6DC17A08-4691-42A8-B257-E1842C2F351A}" dt="2024-01-31T04:08:40.307" v="5789" actId="478"/>
          <ac:cxnSpMkLst>
            <pc:docMk/>
            <pc:sldMk cId="2476423788" sldId="293"/>
            <ac:cxnSpMk id="40" creationId="{7C7C1377-C7FD-829F-2C4F-E5E50F8AD3B9}"/>
          </ac:cxnSpMkLst>
        </pc:cxnChg>
        <pc:cxnChg chg="add del mod">
          <ac:chgData name="Stewart Gale" userId="3647ddd2-6040-41ae-a96d-232c23482af8" providerId="ADAL" clId="{6DC17A08-4691-42A8-B257-E1842C2F351A}" dt="2024-01-31T04:08:40.307" v="5789" actId="478"/>
          <ac:cxnSpMkLst>
            <pc:docMk/>
            <pc:sldMk cId="2476423788" sldId="293"/>
            <ac:cxnSpMk id="41" creationId="{649E7004-79A9-5BFF-B9EC-1239FB181565}"/>
          </ac:cxnSpMkLst>
        </pc:cxnChg>
      </pc:sldChg>
      <pc:sldChg chg="addSp delSp modSp add mod ord modAnim">
        <pc:chgData name="Stewart Gale" userId="3647ddd2-6040-41ae-a96d-232c23482af8" providerId="ADAL" clId="{6DC17A08-4691-42A8-B257-E1842C2F351A}" dt="2024-01-31T06:59:19.708" v="5881"/>
        <pc:sldMkLst>
          <pc:docMk/>
          <pc:sldMk cId="2792527329" sldId="294"/>
        </pc:sldMkLst>
        <pc:spChg chg="add mod">
          <ac:chgData name="Stewart Gale" userId="3647ddd2-6040-41ae-a96d-232c23482af8" providerId="ADAL" clId="{6DC17A08-4691-42A8-B257-E1842C2F351A}" dt="2024-01-31T04:04:22.819" v="5753" actId="113"/>
          <ac:spMkLst>
            <pc:docMk/>
            <pc:sldMk cId="2792527329" sldId="294"/>
            <ac:spMk id="2" creationId="{F199A9DD-74F4-1332-2C44-74ADAB26EA12}"/>
          </ac:spMkLst>
        </pc:spChg>
        <pc:spChg chg="add mod">
          <ac:chgData name="Stewart Gale" userId="3647ddd2-6040-41ae-a96d-232c23482af8" providerId="ADAL" clId="{6DC17A08-4691-42A8-B257-E1842C2F351A}" dt="2024-01-31T04:06:36.382" v="5771" actId="1076"/>
          <ac:spMkLst>
            <pc:docMk/>
            <pc:sldMk cId="2792527329" sldId="294"/>
            <ac:spMk id="3" creationId="{24C1817E-1F6A-702F-24A5-B6F00DE52654}"/>
          </ac:spMkLst>
        </pc:spChg>
        <pc:spChg chg="add mod">
          <ac:chgData name="Stewart Gale" userId="3647ddd2-6040-41ae-a96d-232c23482af8" providerId="ADAL" clId="{6DC17A08-4691-42A8-B257-E1842C2F351A}" dt="2024-01-31T04:06:50.992" v="5777" actId="14100"/>
          <ac:spMkLst>
            <pc:docMk/>
            <pc:sldMk cId="2792527329" sldId="294"/>
            <ac:spMk id="7" creationId="{2239A2C9-6440-3299-87BC-5452F52B6582}"/>
          </ac:spMkLst>
        </pc:spChg>
        <pc:spChg chg="mod">
          <ac:chgData name="Stewart Gale" userId="3647ddd2-6040-41ae-a96d-232c23482af8" providerId="ADAL" clId="{6DC17A08-4691-42A8-B257-E1842C2F351A}" dt="2024-01-31T04:07:17.943" v="5781" actId="1076"/>
          <ac:spMkLst>
            <pc:docMk/>
            <pc:sldMk cId="2792527329" sldId="294"/>
            <ac:spMk id="8" creationId="{51EBCCD4-A110-2F84-7D64-E5DCBCE7F99E}"/>
          </ac:spMkLst>
        </pc:spChg>
        <pc:spChg chg="add mod">
          <ac:chgData name="Stewart Gale" userId="3647ddd2-6040-41ae-a96d-232c23482af8" providerId="ADAL" clId="{6DC17A08-4691-42A8-B257-E1842C2F351A}" dt="2024-01-31T04:07:23.862" v="5783" actId="14100"/>
          <ac:spMkLst>
            <pc:docMk/>
            <pc:sldMk cId="2792527329" sldId="294"/>
            <ac:spMk id="9" creationId="{3A99CA61-AF5C-C805-02C1-59038EF2151A}"/>
          </ac:spMkLst>
        </pc:spChg>
        <pc:spChg chg="del">
          <ac:chgData name="Stewart Gale" userId="3647ddd2-6040-41ae-a96d-232c23482af8" providerId="ADAL" clId="{6DC17A08-4691-42A8-B257-E1842C2F351A}" dt="2024-01-31T04:03:01.264" v="5715" actId="478"/>
          <ac:spMkLst>
            <pc:docMk/>
            <pc:sldMk cId="2792527329" sldId="294"/>
            <ac:spMk id="42" creationId="{65721138-3076-5852-0A4B-FEEE05299CC3}"/>
          </ac:spMkLst>
        </pc:spChg>
        <pc:spChg chg="del">
          <ac:chgData name="Stewart Gale" userId="3647ddd2-6040-41ae-a96d-232c23482af8" providerId="ADAL" clId="{6DC17A08-4691-42A8-B257-E1842C2F351A}" dt="2024-01-31T04:03:01.264" v="5715" actId="478"/>
          <ac:spMkLst>
            <pc:docMk/>
            <pc:sldMk cId="2792527329" sldId="294"/>
            <ac:spMk id="43" creationId="{8F911340-E906-E14E-16E8-7B246D8AE808}"/>
          </ac:spMkLst>
        </pc:spChg>
        <pc:spChg chg="del">
          <ac:chgData name="Stewart Gale" userId="3647ddd2-6040-41ae-a96d-232c23482af8" providerId="ADAL" clId="{6DC17A08-4691-42A8-B257-E1842C2F351A}" dt="2024-01-31T04:03:01.264" v="5715" actId="478"/>
          <ac:spMkLst>
            <pc:docMk/>
            <pc:sldMk cId="2792527329" sldId="294"/>
            <ac:spMk id="44" creationId="{FEEF61A9-7783-E55C-5B65-F8E615742AC9}"/>
          </ac:spMkLst>
        </pc:spChg>
        <pc:spChg chg="mod">
          <ac:chgData name="Stewart Gale" userId="3647ddd2-6040-41ae-a96d-232c23482af8" providerId="ADAL" clId="{6DC17A08-4691-42A8-B257-E1842C2F351A}" dt="2024-01-31T04:04:26.101" v="5754" actId="113"/>
          <ac:spMkLst>
            <pc:docMk/>
            <pc:sldMk cId="2792527329" sldId="294"/>
            <ac:spMk id="45" creationId="{A62527D0-89C5-C1A1-FBD2-E00CD0A1EDF3}"/>
          </ac:spMkLst>
        </pc:sp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27" creationId="{86BB2FAC-AA12-8729-95E1-95000C45F8CB}"/>
          </ac:cxnSpMkLst>
        </pc:cxn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29" creationId="{6C7A4400-8C3F-D763-7D6A-8BC87A8AD7DC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0" creationId="{3B490507-75E4-7265-99E7-47B114597926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1" creationId="{637435A2-1157-4E22-E2B8-93DD944AD6AA}"/>
          </ac:cxnSpMkLst>
        </pc:cxn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32" creationId="{A3016716-4014-FC58-7AEB-AEDBC9CC07D6}"/>
          </ac:cxnSpMkLst>
        </pc:cxn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33" creationId="{3E8419D6-C1C1-7CA4-0CC8-C18208501A24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4" creationId="{2751F441-82FC-2801-25F8-68F864D7DEF9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5" creationId="{FF7FCCF6-51CC-2084-D1C1-594315F6E898}"/>
          </ac:cxnSpMkLst>
        </pc:cxn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36" creationId="{DE058E7D-EB7A-15EC-85FC-B5DA91A4488E}"/>
          </ac:cxnSpMkLst>
        </pc:cxnChg>
        <pc:cxnChg chg="del">
          <ac:chgData name="Stewart Gale" userId="3647ddd2-6040-41ae-a96d-232c23482af8" providerId="ADAL" clId="{6DC17A08-4691-42A8-B257-E1842C2F351A}" dt="2024-01-31T04:02:41.509" v="5713" actId="478"/>
          <ac:cxnSpMkLst>
            <pc:docMk/>
            <pc:sldMk cId="2792527329" sldId="294"/>
            <ac:cxnSpMk id="37" creationId="{628F6611-53EA-C8B0-AEF1-B1AF4F7D2DC1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8" creationId="{D0C884FD-0DDC-316D-BB77-57DF089CBC38}"/>
          </ac:cxnSpMkLst>
        </pc:cxnChg>
        <pc:cxnChg chg="del">
          <ac:chgData name="Stewart Gale" userId="3647ddd2-6040-41ae-a96d-232c23482af8" providerId="ADAL" clId="{6DC17A08-4691-42A8-B257-E1842C2F351A}" dt="2024-01-31T04:02:39.934" v="5712" actId="478"/>
          <ac:cxnSpMkLst>
            <pc:docMk/>
            <pc:sldMk cId="2792527329" sldId="294"/>
            <ac:cxnSpMk id="39" creationId="{7EDDF726-C5CB-E071-81CF-7CC4E2A1EC08}"/>
          </ac:cxnSpMkLst>
        </pc:cxnChg>
        <pc:cxnChg chg="del">
          <ac:chgData name="Stewart Gale" userId="3647ddd2-6040-41ae-a96d-232c23482af8" providerId="ADAL" clId="{6DC17A08-4691-42A8-B257-E1842C2F351A}" dt="2024-01-31T04:03:01.264" v="5715" actId="478"/>
          <ac:cxnSpMkLst>
            <pc:docMk/>
            <pc:sldMk cId="2792527329" sldId="294"/>
            <ac:cxnSpMk id="40" creationId="{7C7C1377-C7FD-829F-2C4F-E5E50F8AD3B9}"/>
          </ac:cxnSpMkLst>
        </pc:cxnChg>
        <pc:cxnChg chg="del">
          <ac:chgData name="Stewart Gale" userId="3647ddd2-6040-41ae-a96d-232c23482af8" providerId="ADAL" clId="{6DC17A08-4691-42A8-B257-E1842C2F351A}" dt="2024-01-31T04:03:01.264" v="5715" actId="478"/>
          <ac:cxnSpMkLst>
            <pc:docMk/>
            <pc:sldMk cId="2792527329" sldId="294"/>
            <ac:cxnSpMk id="41" creationId="{649E7004-79A9-5BFF-B9EC-1239FB181565}"/>
          </ac:cxnSpMkLst>
        </pc:cxnChg>
      </pc:sldChg>
      <pc:sldChg chg="add">
        <pc:chgData name="Stewart Gale" userId="3647ddd2-6040-41ae-a96d-232c23482af8" providerId="ADAL" clId="{6DC17A08-4691-42A8-B257-E1842C2F351A}" dt="2024-01-31T04:08:32.334" v="5788"/>
        <pc:sldMkLst>
          <pc:docMk/>
          <pc:sldMk cId="3722818374" sldId="295"/>
        </pc:sldMkLst>
      </pc:sldChg>
      <pc:sldChg chg="modSp add mod">
        <pc:chgData name="Stewart Gale" userId="3647ddd2-6040-41ae-a96d-232c23482af8" providerId="ADAL" clId="{6DC17A08-4691-42A8-B257-E1842C2F351A}" dt="2024-01-31T04:15:35.494" v="5879" actId="20577"/>
        <pc:sldMkLst>
          <pc:docMk/>
          <pc:sldMk cId="745982819" sldId="296"/>
        </pc:sldMkLst>
        <pc:spChg chg="mod">
          <ac:chgData name="Stewart Gale" userId="3647ddd2-6040-41ae-a96d-232c23482af8" providerId="ADAL" clId="{6DC17A08-4691-42A8-B257-E1842C2F351A}" dt="2024-01-31T04:13:28.923" v="5874" actId="1076"/>
          <ac:spMkLst>
            <pc:docMk/>
            <pc:sldMk cId="745982819" sldId="296"/>
            <ac:spMk id="2" creationId="{546F5BF8-F0C6-F3A6-B198-39167DC68758}"/>
          </ac:spMkLst>
        </pc:spChg>
        <pc:spChg chg="mod">
          <ac:chgData name="Stewart Gale" userId="3647ddd2-6040-41ae-a96d-232c23482af8" providerId="ADAL" clId="{6DC17A08-4691-42A8-B257-E1842C2F351A}" dt="2024-01-31T04:15:29.699" v="5875" actId="20577"/>
          <ac:spMkLst>
            <pc:docMk/>
            <pc:sldMk cId="745982819" sldId="296"/>
            <ac:spMk id="4" creationId="{5555D3C3-3D55-D29F-3954-FB979CC2E289}"/>
          </ac:spMkLst>
        </pc:spChg>
        <pc:spChg chg="mod">
          <ac:chgData name="Stewart Gale" userId="3647ddd2-6040-41ae-a96d-232c23482af8" providerId="ADAL" clId="{6DC17A08-4691-42A8-B257-E1842C2F351A}" dt="2024-01-31T04:13:21.643" v="5873" actId="20577"/>
          <ac:spMkLst>
            <pc:docMk/>
            <pc:sldMk cId="745982819" sldId="296"/>
            <ac:spMk id="5" creationId="{F1120795-1ED9-C124-C16E-E7773D0AA553}"/>
          </ac:spMkLst>
        </pc:spChg>
        <pc:spChg chg="mod">
          <ac:chgData name="Stewart Gale" userId="3647ddd2-6040-41ae-a96d-232c23482af8" providerId="ADAL" clId="{6DC17A08-4691-42A8-B257-E1842C2F351A}" dt="2024-01-31T04:15:31.222" v="5876" actId="20577"/>
          <ac:spMkLst>
            <pc:docMk/>
            <pc:sldMk cId="745982819" sldId="296"/>
            <ac:spMk id="6" creationId="{4BA96F2A-A5BD-E8E2-08B6-67DA96FEED50}"/>
          </ac:spMkLst>
        </pc:spChg>
        <pc:spChg chg="mod">
          <ac:chgData name="Stewart Gale" userId="3647ddd2-6040-41ae-a96d-232c23482af8" providerId="ADAL" clId="{6DC17A08-4691-42A8-B257-E1842C2F351A}" dt="2024-01-31T04:15:33.344" v="5877" actId="20577"/>
          <ac:spMkLst>
            <pc:docMk/>
            <pc:sldMk cId="745982819" sldId="296"/>
            <ac:spMk id="7" creationId="{6E2F512E-125A-E141-A7DF-61DA9C3D9EA1}"/>
          </ac:spMkLst>
        </pc:spChg>
        <pc:spChg chg="mod">
          <ac:chgData name="Stewart Gale" userId="3647ddd2-6040-41ae-a96d-232c23482af8" providerId="ADAL" clId="{6DC17A08-4691-42A8-B257-E1842C2F351A}" dt="2024-01-31T04:15:35.494" v="5879" actId="20577"/>
          <ac:spMkLst>
            <pc:docMk/>
            <pc:sldMk cId="745982819" sldId="296"/>
            <ac:spMk id="8" creationId="{B22087E0-DE5D-1F18-EC09-F2F7BAA25D4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B9DF-2201-DD07-00C5-2B01C91E4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CBE42-5F8D-49FB-97BA-DB65852C4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05673-BD0A-880E-C9DA-53455218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EDF4-5853-94DA-9798-954E6784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BD271-B250-7A5D-FD3B-E1EFC488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65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72134-00AC-4463-6DC5-419DA5DD0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00E201-B034-C8EB-F64D-4181257DD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2E850-E27E-2FD9-7FB4-CAECC3124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7811B-C468-E71B-9B2A-D46926238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F5C8E-6846-5AA6-D21B-3BB3D953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2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6EBDA5-B5E5-7E7E-6F2F-DB134B78F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B17D92-E92E-20E9-E41C-1A886D60A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C5FD6-B0BA-9CDD-CA04-DC1D44B57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F7E7B-063F-2522-3649-F814C97A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9DD00-8E1E-F4E2-9682-EC361CE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66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BDCA-CA3B-9A3B-34D1-ADC12F038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003C4-A5C2-38A5-FF50-9C2A02F0E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46427-6BA9-F759-E451-B1B95774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B4F6D-14FE-CA1D-ED1F-2E288F28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80EC1-A670-F6EC-4196-5E5EC2A1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32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29077-E351-BD93-D878-61292B26E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E9BF1-0F8A-44A9-38CF-D1F381589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93378-479D-5A50-8445-DFDC7C1C0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1E221-69E2-2141-BBD7-E0AC5327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E3368-C791-8A69-8CC0-0B5286E52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69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52C8-7295-DE5E-B3C0-E3CB9C0E6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50842-0331-03A5-98DF-3130C0D06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C5C80D-1DD8-569B-4CD2-C86BBC5F7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71F63-4BBC-E79E-0CDB-3D05BFE6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036BB-3AA3-32B5-EED6-B242821F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09E0A-278A-6DF6-C082-E4B480DA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0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FBDC-6B25-B89E-D2E2-E1233C105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E09DB-F76A-44B0-93EB-72A4E006F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9A803-C8C5-3B70-5CD3-BE8D05139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4894F-BFAD-97D7-F24C-AFAE4DABB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730D6B-72B5-DE99-9BEE-7F6C6DBBC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95732-39CC-B2DA-085C-63806C72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060D30-EF1F-0076-BB25-CD8C054D9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160BDB-DE09-1C64-5772-9B592CA80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64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473DF-A7ED-9395-0C35-EF4B73C6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412E3-3595-C849-62FB-90A36601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984C85-B34E-4F17-B781-F057DB3EF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0B0B2F-869A-A77F-B0CB-FDCC1E2E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12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9CB5AD-152C-CFE0-803C-1BD36DF6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83053-AC72-6F11-63C0-8BBD438D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BC3E4-2761-21CC-D8FE-EDDF967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750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3BA14-01FD-AEEC-5975-9079AC67C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3944E-73E0-DFD5-77FF-22F75E5E1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D8628-1D0A-9351-C36F-D4DBBF598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42869-C403-0253-92BE-E1CDB9F07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2FAE-50BD-58EB-A02A-019B1EE5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85CD-65C6-2AF3-8F87-B666D7C8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73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1BA0-EE55-62B5-639A-C27A775F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90B67-EE83-8EE3-DC36-BD729D6CB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409E-087A-62D8-E1EC-1EDCF6445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70B99-AE8E-19A6-910D-4C6678D36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5781B-F6B6-0022-870B-710EF9D9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D6B80A-6B13-09E5-DDA7-D41B3954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32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9D683-9C4F-FE00-439E-711A99A2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CB6EC-8BE7-C0FB-C96A-4312D574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1ABEE-7EE4-9896-275F-A98A49EF7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B5E82-5011-4927-858B-3F51CB38A80C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6D9A8-0033-FCC9-1CAB-DF772B66F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74852-7029-8C63-3389-1C9EFBBB4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50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BF5A57-CA36-F84E-465A-DF5DE4D4B50D}"/>
              </a:ext>
            </a:extLst>
          </p:cNvPr>
          <p:cNvSpPr txBox="1"/>
          <p:nvPr/>
        </p:nvSpPr>
        <p:spPr>
          <a:xfrm>
            <a:off x="738625" y="1514452"/>
            <a:ext cx="1071474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u="sng" dirty="0"/>
              <a:t>LO: Product Rule of Counting</a:t>
            </a:r>
            <a:endParaRPr lang="en-GB" sz="11500" b="1" u="sng" dirty="0"/>
          </a:p>
        </p:txBody>
      </p:sp>
    </p:spTree>
    <p:extLst>
      <p:ext uri="{BB962C8B-B14F-4D97-AF65-F5344CB8AC3E}">
        <p14:creationId xmlns:p14="http://schemas.microsoft.com/office/powerpoint/2010/main" val="3482407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422370" y="217984"/>
            <a:ext cx="11397512" cy="3234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800" dirty="0"/>
              <a:t>A restaurant offers four starters,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800" dirty="0"/>
              <a:t>three main courses and two desserts. How many combinations are there?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654B6-7C9C-2FC4-F774-9DDCA0F63633}"/>
              </a:ext>
            </a:extLst>
          </p:cNvPr>
          <p:cNvSpPr txBox="1"/>
          <p:nvPr/>
        </p:nvSpPr>
        <p:spPr>
          <a:xfrm>
            <a:off x="1824305" y="3577750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AAE70-7DFC-3154-93A9-8A9189A1E578}"/>
              </a:ext>
            </a:extLst>
          </p:cNvPr>
          <p:cNvSpPr txBox="1"/>
          <p:nvPr/>
        </p:nvSpPr>
        <p:spPr>
          <a:xfrm>
            <a:off x="1904712" y="381160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FF5A1-7C1B-ABD1-3A6C-C7DF89E281ED}"/>
              </a:ext>
            </a:extLst>
          </p:cNvPr>
          <p:cNvSpPr txBox="1"/>
          <p:nvPr/>
        </p:nvSpPr>
        <p:spPr>
          <a:xfrm>
            <a:off x="4384691" y="381160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69B9B0-F8D2-ABEB-1A82-86AC15AA0D9D}"/>
              </a:ext>
            </a:extLst>
          </p:cNvPr>
          <p:cNvSpPr txBox="1"/>
          <p:nvPr/>
        </p:nvSpPr>
        <p:spPr>
          <a:xfrm>
            <a:off x="6763748" y="381160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AEA8D-90B1-E781-8431-9E34092B0C5C}"/>
              </a:ext>
            </a:extLst>
          </p:cNvPr>
          <p:cNvSpPr txBox="1"/>
          <p:nvPr/>
        </p:nvSpPr>
        <p:spPr>
          <a:xfrm>
            <a:off x="8072526" y="3864229"/>
            <a:ext cx="313139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7872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85124" y="337259"/>
            <a:ext cx="11864761" cy="296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A combination lock has three digits.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Each can be any digit 0 to 4.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How many options are there for the code?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F5BF8-F0C6-F3A6-B198-39167DC68758}"/>
              </a:ext>
            </a:extLst>
          </p:cNvPr>
          <p:cNvSpPr txBox="1"/>
          <p:nvPr/>
        </p:nvSpPr>
        <p:spPr>
          <a:xfrm>
            <a:off x="1280153" y="3557430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D3C3-3D55-D29F-3954-FB979CC2E289}"/>
              </a:ext>
            </a:extLst>
          </p:cNvPr>
          <p:cNvSpPr txBox="1"/>
          <p:nvPr/>
        </p:nvSpPr>
        <p:spPr>
          <a:xfrm>
            <a:off x="1360560" y="379128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96F2A-A5BD-E8E2-08B6-67DA96FEED50}"/>
              </a:ext>
            </a:extLst>
          </p:cNvPr>
          <p:cNvSpPr txBox="1"/>
          <p:nvPr/>
        </p:nvSpPr>
        <p:spPr>
          <a:xfrm>
            <a:off x="3840539" y="379128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F512E-125A-E141-A7DF-61DA9C3D9EA1}"/>
              </a:ext>
            </a:extLst>
          </p:cNvPr>
          <p:cNvSpPr txBox="1"/>
          <p:nvPr/>
        </p:nvSpPr>
        <p:spPr>
          <a:xfrm>
            <a:off x="6219596" y="3791280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087E0-DE5D-1F18-EC09-F2F7BAA25D44}"/>
              </a:ext>
            </a:extLst>
          </p:cNvPr>
          <p:cNvSpPr txBox="1"/>
          <p:nvPr/>
        </p:nvSpPr>
        <p:spPr>
          <a:xfrm>
            <a:off x="7528374" y="3843909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125</a:t>
            </a:r>
          </a:p>
        </p:txBody>
      </p:sp>
    </p:spTree>
    <p:extLst>
      <p:ext uri="{BB962C8B-B14F-4D97-AF65-F5344CB8AC3E}">
        <p14:creationId xmlns:p14="http://schemas.microsoft.com/office/powerpoint/2010/main" val="17595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85124" y="337259"/>
            <a:ext cx="11864761" cy="3942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A combination lock has three digits.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The last number is an even number.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Each can be any digit 0 to 4.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How many options are there for the code?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F5BF8-F0C6-F3A6-B198-39167DC68758}"/>
              </a:ext>
            </a:extLst>
          </p:cNvPr>
          <p:cNvSpPr txBox="1"/>
          <p:nvPr/>
        </p:nvSpPr>
        <p:spPr>
          <a:xfrm>
            <a:off x="1257714" y="4107192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D3C3-3D55-D29F-3954-FB979CC2E289}"/>
              </a:ext>
            </a:extLst>
          </p:cNvPr>
          <p:cNvSpPr txBox="1"/>
          <p:nvPr/>
        </p:nvSpPr>
        <p:spPr>
          <a:xfrm>
            <a:off x="1338121" y="4341042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96F2A-A5BD-E8E2-08B6-67DA96FEED50}"/>
              </a:ext>
            </a:extLst>
          </p:cNvPr>
          <p:cNvSpPr txBox="1"/>
          <p:nvPr/>
        </p:nvSpPr>
        <p:spPr>
          <a:xfrm>
            <a:off x="3818100" y="4341042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F512E-125A-E141-A7DF-61DA9C3D9EA1}"/>
              </a:ext>
            </a:extLst>
          </p:cNvPr>
          <p:cNvSpPr txBox="1"/>
          <p:nvPr/>
        </p:nvSpPr>
        <p:spPr>
          <a:xfrm>
            <a:off x="6197157" y="4341042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087E0-DE5D-1F18-EC09-F2F7BAA25D44}"/>
              </a:ext>
            </a:extLst>
          </p:cNvPr>
          <p:cNvSpPr txBox="1"/>
          <p:nvPr/>
        </p:nvSpPr>
        <p:spPr>
          <a:xfrm>
            <a:off x="7505935" y="4393671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53331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3619" y="244708"/>
            <a:ext cx="11864761" cy="357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A combination lock has three digits.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The combination does not repeat a number.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Each can be any digit 0 to 4.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How many options are there for the code?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F5BF8-F0C6-F3A6-B198-39167DC68758}"/>
              </a:ext>
            </a:extLst>
          </p:cNvPr>
          <p:cNvSpPr txBox="1"/>
          <p:nvPr/>
        </p:nvSpPr>
        <p:spPr>
          <a:xfrm>
            <a:off x="1426009" y="3978166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D3C3-3D55-D29F-3954-FB979CC2E289}"/>
              </a:ext>
            </a:extLst>
          </p:cNvPr>
          <p:cNvSpPr txBox="1"/>
          <p:nvPr/>
        </p:nvSpPr>
        <p:spPr>
          <a:xfrm>
            <a:off x="1506416" y="4212016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96F2A-A5BD-E8E2-08B6-67DA96FEED50}"/>
              </a:ext>
            </a:extLst>
          </p:cNvPr>
          <p:cNvSpPr txBox="1"/>
          <p:nvPr/>
        </p:nvSpPr>
        <p:spPr>
          <a:xfrm>
            <a:off x="3986395" y="4212016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F512E-125A-E141-A7DF-61DA9C3D9EA1}"/>
              </a:ext>
            </a:extLst>
          </p:cNvPr>
          <p:cNvSpPr txBox="1"/>
          <p:nvPr/>
        </p:nvSpPr>
        <p:spPr>
          <a:xfrm>
            <a:off x="6365452" y="4212016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087E0-DE5D-1F18-EC09-F2F7BAA25D44}"/>
              </a:ext>
            </a:extLst>
          </p:cNvPr>
          <p:cNvSpPr txBox="1"/>
          <p:nvPr/>
        </p:nvSpPr>
        <p:spPr>
          <a:xfrm>
            <a:off x="7674230" y="4264645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97617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3619" y="244708"/>
            <a:ext cx="11864761" cy="4465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A combination lock has three digits.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The combination does not repeat a number.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Each can be any digit 0 to 4.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The last number is an odd number.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How many options are there for the code?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F5BF8-F0C6-F3A6-B198-39167DC68758}"/>
              </a:ext>
            </a:extLst>
          </p:cNvPr>
          <p:cNvSpPr txBox="1"/>
          <p:nvPr/>
        </p:nvSpPr>
        <p:spPr>
          <a:xfrm>
            <a:off x="1755462" y="4287449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D3C3-3D55-D29F-3954-FB979CC2E289}"/>
              </a:ext>
            </a:extLst>
          </p:cNvPr>
          <p:cNvSpPr txBox="1"/>
          <p:nvPr/>
        </p:nvSpPr>
        <p:spPr>
          <a:xfrm>
            <a:off x="1835869" y="4521299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96F2A-A5BD-E8E2-08B6-67DA96FEED50}"/>
              </a:ext>
            </a:extLst>
          </p:cNvPr>
          <p:cNvSpPr txBox="1"/>
          <p:nvPr/>
        </p:nvSpPr>
        <p:spPr>
          <a:xfrm>
            <a:off x="4315848" y="4521299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F512E-125A-E141-A7DF-61DA9C3D9EA1}"/>
              </a:ext>
            </a:extLst>
          </p:cNvPr>
          <p:cNvSpPr txBox="1"/>
          <p:nvPr/>
        </p:nvSpPr>
        <p:spPr>
          <a:xfrm>
            <a:off x="6694905" y="4521299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087E0-DE5D-1F18-EC09-F2F7BAA25D44}"/>
              </a:ext>
            </a:extLst>
          </p:cNvPr>
          <p:cNvSpPr txBox="1"/>
          <p:nvPr/>
        </p:nvSpPr>
        <p:spPr>
          <a:xfrm>
            <a:off x="8003683" y="4573928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74598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85124" y="337259"/>
            <a:ext cx="11864761" cy="296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A combination lock has three digits.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The last number is an even number.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300" dirty="0"/>
              <a:t>How many options are there for the code?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F5BF8-F0C6-F3A6-B198-39167DC68758}"/>
              </a:ext>
            </a:extLst>
          </p:cNvPr>
          <p:cNvSpPr txBox="1"/>
          <p:nvPr/>
        </p:nvSpPr>
        <p:spPr>
          <a:xfrm>
            <a:off x="1441889" y="3557430"/>
            <a:ext cx="624822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D3C3-3D55-D29F-3954-FB979CC2E289}"/>
              </a:ext>
            </a:extLst>
          </p:cNvPr>
          <p:cNvSpPr txBox="1"/>
          <p:nvPr/>
        </p:nvSpPr>
        <p:spPr>
          <a:xfrm>
            <a:off x="1053696" y="3990103"/>
            <a:ext cx="17082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96F2A-A5BD-E8E2-08B6-67DA96FEED50}"/>
              </a:ext>
            </a:extLst>
          </p:cNvPr>
          <p:cNvSpPr txBox="1"/>
          <p:nvPr/>
        </p:nvSpPr>
        <p:spPr>
          <a:xfrm>
            <a:off x="3648856" y="3990103"/>
            <a:ext cx="14831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F512E-125A-E141-A7DF-61DA9C3D9EA1}"/>
              </a:ext>
            </a:extLst>
          </p:cNvPr>
          <p:cNvSpPr txBox="1"/>
          <p:nvPr/>
        </p:nvSpPr>
        <p:spPr>
          <a:xfrm>
            <a:off x="6405520" y="3990103"/>
            <a:ext cx="981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087E0-DE5D-1F18-EC09-F2F7BAA25D44}"/>
              </a:ext>
            </a:extLst>
          </p:cNvPr>
          <p:cNvSpPr txBox="1"/>
          <p:nvPr/>
        </p:nvSpPr>
        <p:spPr>
          <a:xfrm>
            <a:off x="7690110" y="3843909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9454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0815" y="221191"/>
            <a:ext cx="11870370" cy="266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I have twelve students.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How many pairs can I have?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6825C-A484-65B1-119E-B2264D5C5F10}"/>
              </a:ext>
            </a:extLst>
          </p:cNvPr>
          <p:cNvSpPr txBox="1"/>
          <p:nvPr/>
        </p:nvSpPr>
        <p:spPr>
          <a:xfrm>
            <a:off x="1240884" y="3103035"/>
            <a:ext cx="544601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962FB-301F-2DCB-00BF-2893F1889FEE}"/>
              </a:ext>
            </a:extLst>
          </p:cNvPr>
          <p:cNvSpPr txBox="1"/>
          <p:nvPr/>
        </p:nvSpPr>
        <p:spPr>
          <a:xfrm>
            <a:off x="1385269" y="3280006"/>
            <a:ext cx="176410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77227E-6DBB-C459-EFC3-61B1DD5D5316}"/>
              </a:ext>
            </a:extLst>
          </p:cNvPr>
          <p:cNvSpPr txBox="1"/>
          <p:nvPr/>
        </p:nvSpPr>
        <p:spPr>
          <a:xfrm>
            <a:off x="4684637" y="3237979"/>
            <a:ext cx="176410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E00B9-5A71-C3D5-02F2-8CEEAE54FC53}"/>
              </a:ext>
            </a:extLst>
          </p:cNvPr>
          <p:cNvSpPr txBox="1"/>
          <p:nvPr/>
        </p:nvSpPr>
        <p:spPr>
          <a:xfrm>
            <a:off x="6831285" y="3280006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132</a:t>
            </a:r>
          </a:p>
        </p:txBody>
      </p:sp>
    </p:spTree>
    <p:extLst>
      <p:ext uri="{BB962C8B-B14F-4D97-AF65-F5344CB8AC3E}">
        <p14:creationId xmlns:p14="http://schemas.microsoft.com/office/powerpoint/2010/main" val="361190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0815" y="182302"/>
            <a:ext cx="11870370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6000" dirty="0"/>
              <a:t>I have twelve students.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6000" dirty="0"/>
              <a:t>How many different pairs can I have?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6825C-A484-65B1-119E-B2264D5C5F10}"/>
              </a:ext>
            </a:extLst>
          </p:cNvPr>
          <p:cNvSpPr txBox="1"/>
          <p:nvPr/>
        </p:nvSpPr>
        <p:spPr>
          <a:xfrm>
            <a:off x="1459667" y="2270900"/>
            <a:ext cx="544601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962FB-301F-2DCB-00BF-2893F1889FEE}"/>
              </a:ext>
            </a:extLst>
          </p:cNvPr>
          <p:cNvSpPr txBox="1"/>
          <p:nvPr/>
        </p:nvSpPr>
        <p:spPr>
          <a:xfrm>
            <a:off x="1604052" y="2447871"/>
            <a:ext cx="176410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77227E-6DBB-C459-EFC3-61B1DD5D5316}"/>
              </a:ext>
            </a:extLst>
          </p:cNvPr>
          <p:cNvSpPr txBox="1"/>
          <p:nvPr/>
        </p:nvSpPr>
        <p:spPr>
          <a:xfrm>
            <a:off x="4903420" y="2405844"/>
            <a:ext cx="176410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E00B9-5A71-C3D5-02F2-8CEEAE54FC53}"/>
              </a:ext>
            </a:extLst>
          </p:cNvPr>
          <p:cNvSpPr txBox="1"/>
          <p:nvPr/>
        </p:nvSpPr>
        <p:spPr>
          <a:xfrm>
            <a:off x="7050068" y="2447871"/>
            <a:ext cx="35285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132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E9241-54FA-A670-58BE-B36D092FD65D}"/>
              </a:ext>
            </a:extLst>
          </p:cNvPr>
          <p:cNvSpPr txBox="1"/>
          <p:nvPr/>
        </p:nvSpPr>
        <p:spPr>
          <a:xfrm>
            <a:off x="2486105" y="4752711"/>
            <a:ext cx="7657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132 ÷ 2 </a:t>
            </a:r>
            <a:r>
              <a:rPr lang="en-GB" sz="11500"/>
              <a:t>= </a:t>
            </a:r>
            <a:r>
              <a:rPr lang="en-GB" sz="11500" b="1"/>
              <a:t>66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28624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0815" y="0"/>
            <a:ext cx="11870370" cy="3017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400" dirty="0"/>
              <a:t>There are 10 cards in a deck (Ace to 10).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400" dirty="0"/>
              <a:t>Andy is going to give Ben two cards.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5400" dirty="0"/>
              <a:t>How different pairs are there?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6825C-A484-65B1-119E-B2264D5C5F10}"/>
              </a:ext>
            </a:extLst>
          </p:cNvPr>
          <p:cNvSpPr txBox="1"/>
          <p:nvPr/>
        </p:nvSpPr>
        <p:spPr>
          <a:xfrm>
            <a:off x="1902841" y="2783865"/>
            <a:ext cx="544601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962FB-301F-2DCB-00BF-2893F1889FEE}"/>
              </a:ext>
            </a:extLst>
          </p:cNvPr>
          <p:cNvSpPr txBox="1"/>
          <p:nvPr/>
        </p:nvSpPr>
        <p:spPr>
          <a:xfrm>
            <a:off x="2047226" y="2960836"/>
            <a:ext cx="176410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77227E-6DBB-C459-EFC3-61B1DD5D5316}"/>
              </a:ext>
            </a:extLst>
          </p:cNvPr>
          <p:cNvSpPr txBox="1"/>
          <p:nvPr/>
        </p:nvSpPr>
        <p:spPr>
          <a:xfrm>
            <a:off x="5346594" y="2918809"/>
            <a:ext cx="176410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solidFill>
                  <a:srgbClr val="FF0000"/>
                </a:solidFill>
                <a:latin typeface="Calibri" panose="020F0502020204030204"/>
              </a:rPr>
              <a:t>9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E00B9-5A71-C3D5-02F2-8CEEAE54FC53}"/>
              </a:ext>
            </a:extLst>
          </p:cNvPr>
          <p:cNvSpPr txBox="1"/>
          <p:nvPr/>
        </p:nvSpPr>
        <p:spPr>
          <a:xfrm>
            <a:off x="7493243" y="2960836"/>
            <a:ext cx="30027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4DFFF4-BA11-4438-8EA6-92C09B3DF5C4}"/>
              </a:ext>
            </a:extLst>
          </p:cNvPr>
          <p:cNvSpPr txBox="1"/>
          <p:nvPr/>
        </p:nvSpPr>
        <p:spPr>
          <a:xfrm>
            <a:off x="3652946" y="4921001"/>
            <a:ext cx="67252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90 ÷ 2 = </a:t>
            </a:r>
            <a:r>
              <a:rPr lang="en-GB" sz="11500" b="1" dirty="0"/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69788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20795-1ED9-C124-C16E-E7773D0AA553}"/>
              </a:ext>
            </a:extLst>
          </p:cNvPr>
          <p:cNvSpPr txBox="1"/>
          <p:nvPr/>
        </p:nvSpPr>
        <p:spPr>
          <a:xfrm>
            <a:off x="160815" y="176312"/>
            <a:ext cx="11870370" cy="357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There are 10 cards in a deck (Ace to 10).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Andy is going to give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Ben a card and one to Chris.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4800" dirty="0"/>
              <a:t>How many different ways can this be done?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6825C-A484-65B1-119E-B2264D5C5F10}"/>
              </a:ext>
            </a:extLst>
          </p:cNvPr>
          <p:cNvSpPr txBox="1"/>
          <p:nvPr/>
        </p:nvSpPr>
        <p:spPr>
          <a:xfrm>
            <a:off x="1936501" y="3899627"/>
            <a:ext cx="544601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__</a:t>
            </a:r>
            <a:endParaRPr lang="en-GB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962FB-301F-2DCB-00BF-2893F1889FEE}"/>
              </a:ext>
            </a:extLst>
          </p:cNvPr>
          <p:cNvSpPr txBox="1"/>
          <p:nvPr/>
        </p:nvSpPr>
        <p:spPr>
          <a:xfrm>
            <a:off x="2080886" y="4076598"/>
            <a:ext cx="176410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77227E-6DBB-C459-EFC3-61B1DD5D5316}"/>
              </a:ext>
            </a:extLst>
          </p:cNvPr>
          <p:cNvSpPr txBox="1"/>
          <p:nvPr/>
        </p:nvSpPr>
        <p:spPr>
          <a:xfrm>
            <a:off x="5380254" y="4034571"/>
            <a:ext cx="176410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solidFill>
                  <a:srgbClr val="FF0000"/>
                </a:solidFill>
                <a:latin typeface="Calibri" panose="020F0502020204030204"/>
              </a:rPr>
              <a:t>9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E00B9-5A71-C3D5-02F2-8CEEAE54FC53}"/>
              </a:ext>
            </a:extLst>
          </p:cNvPr>
          <p:cNvSpPr txBox="1"/>
          <p:nvPr/>
        </p:nvSpPr>
        <p:spPr>
          <a:xfrm>
            <a:off x="7526903" y="4076598"/>
            <a:ext cx="30027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185225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D31D5A-6777-430A-A351-5B0F10E414C4}"/>
              </a:ext>
            </a:extLst>
          </p:cNvPr>
          <p:cNvSpPr txBox="1"/>
          <p:nvPr/>
        </p:nvSpPr>
        <p:spPr>
          <a:xfrm>
            <a:off x="1068670" y="1111889"/>
            <a:ext cx="1005466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Combinations</a:t>
            </a:r>
            <a:r>
              <a:rPr lang="en-GB" sz="8800" dirty="0"/>
              <a:t> is the </a:t>
            </a:r>
          </a:p>
          <a:p>
            <a:pPr algn="ctr"/>
            <a:r>
              <a:rPr lang="en-GB" sz="8800" dirty="0"/>
              <a:t>‘number of ways of arranging something’.</a:t>
            </a:r>
          </a:p>
        </p:txBody>
      </p:sp>
    </p:spTree>
    <p:extLst>
      <p:ext uri="{BB962C8B-B14F-4D97-AF65-F5344CB8AC3E}">
        <p14:creationId xmlns:p14="http://schemas.microsoft.com/office/powerpoint/2010/main" val="36199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9E3673A-448A-6E61-91A3-77EA54CBEA7E}"/>
              </a:ext>
            </a:extLst>
          </p:cNvPr>
          <p:cNvSpPr/>
          <p:nvPr/>
        </p:nvSpPr>
        <p:spPr>
          <a:xfrm>
            <a:off x="3322880" y="289841"/>
            <a:ext cx="1424893" cy="1391234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4D2072-023B-F018-D80D-36E991A9BCCC}"/>
              </a:ext>
            </a:extLst>
          </p:cNvPr>
          <p:cNvSpPr/>
          <p:nvPr/>
        </p:nvSpPr>
        <p:spPr>
          <a:xfrm>
            <a:off x="5012370" y="289841"/>
            <a:ext cx="1424893" cy="1391234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E479DC-856D-F36B-54D7-F4F93610AA5B}"/>
              </a:ext>
            </a:extLst>
          </p:cNvPr>
          <p:cNvSpPr/>
          <p:nvPr/>
        </p:nvSpPr>
        <p:spPr>
          <a:xfrm>
            <a:off x="6757022" y="289841"/>
            <a:ext cx="1424893" cy="1391234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EBCCD4-A110-2F84-7D64-E5DCBCE7F99E}"/>
              </a:ext>
            </a:extLst>
          </p:cNvPr>
          <p:cNvSpPr txBox="1"/>
          <p:nvPr/>
        </p:nvSpPr>
        <p:spPr>
          <a:xfrm>
            <a:off x="426346" y="1705381"/>
            <a:ext cx="11034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You choose 2 cards. </a:t>
            </a:r>
          </a:p>
          <a:p>
            <a:pPr algn="ctr"/>
            <a:r>
              <a:rPr lang="en-GB" sz="4800" dirty="0"/>
              <a:t>How many combinations could you get?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D21CA4-62AD-17BB-57C7-67CFE390ADE1}"/>
              </a:ext>
            </a:extLst>
          </p:cNvPr>
          <p:cNvSpPr/>
          <p:nvPr/>
        </p:nvSpPr>
        <p:spPr>
          <a:xfrm>
            <a:off x="1369731" y="3535108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7CA16B-22A2-32E8-1C15-7D081F86A06C}"/>
              </a:ext>
            </a:extLst>
          </p:cNvPr>
          <p:cNvSpPr/>
          <p:nvPr/>
        </p:nvSpPr>
        <p:spPr>
          <a:xfrm>
            <a:off x="2543118" y="3535108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80CDBA6-F509-5B52-EE0E-6B6FDD91F9D4}"/>
              </a:ext>
            </a:extLst>
          </p:cNvPr>
          <p:cNvSpPr/>
          <p:nvPr/>
        </p:nvSpPr>
        <p:spPr>
          <a:xfrm>
            <a:off x="2543118" y="4691666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99155E4-68B9-7EF2-078E-976CDEE5D8DD}"/>
              </a:ext>
            </a:extLst>
          </p:cNvPr>
          <p:cNvSpPr/>
          <p:nvPr/>
        </p:nvSpPr>
        <p:spPr>
          <a:xfrm>
            <a:off x="1369731" y="4691666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D5B864-2647-CB0D-7AF1-96643CF384CD}"/>
              </a:ext>
            </a:extLst>
          </p:cNvPr>
          <p:cNvSpPr/>
          <p:nvPr/>
        </p:nvSpPr>
        <p:spPr>
          <a:xfrm>
            <a:off x="4863710" y="3535108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9443D02-C96E-FA8A-34D0-C080F1C79F3C}"/>
              </a:ext>
            </a:extLst>
          </p:cNvPr>
          <p:cNvSpPr/>
          <p:nvPr/>
        </p:nvSpPr>
        <p:spPr>
          <a:xfrm>
            <a:off x="6096000" y="3535108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BD9076-51BE-1F7A-78E0-53B1CC6166D4}"/>
              </a:ext>
            </a:extLst>
          </p:cNvPr>
          <p:cNvSpPr/>
          <p:nvPr/>
        </p:nvSpPr>
        <p:spPr>
          <a:xfrm>
            <a:off x="4863710" y="4691666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992265F-B167-95BC-B300-F5ED305CD8A9}"/>
              </a:ext>
            </a:extLst>
          </p:cNvPr>
          <p:cNvSpPr/>
          <p:nvPr/>
        </p:nvSpPr>
        <p:spPr>
          <a:xfrm>
            <a:off x="6037097" y="4691666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5082A07-1CDE-9EE2-A988-7D11C145312B}"/>
              </a:ext>
            </a:extLst>
          </p:cNvPr>
          <p:cNvSpPr/>
          <p:nvPr/>
        </p:nvSpPr>
        <p:spPr>
          <a:xfrm>
            <a:off x="9618030" y="3551938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8A90E4E-103D-54C0-FB64-63D914BA514D}"/>
              </a:ext>
            </a:extLst>
          </p:cNvPr>
          <p:cNvSpPr/>
          <p:nvPr/>
        </p:nvSpPr>
        <p:spPr>
          <a:xfrm>
            <a:off x="9617095" y="4669227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5A2C1C8-F9F7-CD95-39CB-73921E866B66}"/>
              </a:ext>
            </a:extLst>
          </p:cNvPr>
          <p:cNvSpPr/>
          <p:nvPr/>
        </p:nvSpPr>
        <p:spPr>
          <a:xfrm>
            <a:off x="8443707" y="3529499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3D5B3E-A80F-2848-8CE1-6B5EFFA5CFC0}"/>
              </a:ext>
            </a:extLst>
          </p:cNvPr>
          <p:cNvSpPr/>
          <p:nvPr/>
        </p:nvSpPr>
        <p:spPr>
          <a:xfrm>
            <a:off x="8443708" y="4675773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F4A7135-72BF-089E-962F-6FB1288A30BF}"/>
              </a:ext>
            </a:extLst>
          </p:cNvPr>
          <p:cNvSpPr txBox="1"/>
          <p:nvPr/>
        </p:nvSpPr>
        <p:spPr>
          <a:xfrm>
            <a:off x="3650607" y="5909938"/>
            <a:ext cx="4148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Combinations </a:t>
            </a:r>
            <a:r>
              <a:rPr lang="en-GB" sz="48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7642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9E3673A-448A-6E61-91A3-77EA54CBEA7E}"/>
              </a:ext>
            </a:extLst>
          </p:cNvPr>
          <p:cNvSpPr/>
          <p:nvPr/>
        </p:nvSpPr>
        <p:spPr>
          <a:xfrm>
            <a:off x="3322880" y="289841"/>
            <a:ext cx="1424893" cy="1391234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4D2072-023B-F018-D80D-36E991A9BCCC}"/>
              </a:ext>
            </a:extLst>
          </p:cNvPr>
          <p:cNvSpPr/>
          <p:nvPr/>
        </p:nvSpPr>
        <p:spPr>
          <a:xfrm>
            <a:off x="5012370" y="289841"/>
            <a:ext cx="1424893" cy="1391234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E479DC-856D-F36B-54D7-F4F93610AA5B}"/>
              </a:ext>
            </a:extLst>
          </p:cNvPr>
          <p:cNvSpPr/>
          <p:nvPr/>
        </p:nvSpPr>
        <p:spPr>
          <a:xfrm>
            <a:off x="6757022" y="289841"/>
            <a:ext cx="1424893" cy="1391234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EBCCD4-A110-2F84-7D64-E5DCBCE7F99E}"/>
              </a:ext>
            </a:extLst>
          </p:cNvPr>
          <p:cNvSpPr txBox="1"/>
          <p:nvPr/>
        </p:nvSpPr>
        <p:spPr>
          <a:xfrm>
            <a:off x="280491" y="1750261"/>
            <a:ext cx="116908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You choose 2 cards. </a:t>
            </a:r>
          </a:p>
          <a:p>
            <a:pPr algn="ctr"/>
            <a:r>
              <a:rPr lang="en-GB" sz="4400" dirty="0"/>
              <a:t>How many different combinations could you get?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D21CA4-62AD-17BB-57C7-67CFE390ADE1}"/>
              </a:ext>
            </a:extLst>
          </p:cNvPr>
          <p:cNvSpPr/>
          <p:nvPr/>
        </p:nvSpPr>
        <p:spPr>
          <a:xfrm>
            <a:off x="1369731" y="343413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7CA16B-22A2-32E8-1C15-7D081F86A06C}"/>
              </a:ext>
            </a:extLst>
          </p:cNvPr>
          <p:cNvSpPr/>
          <p:nvPr/>
        </p:nvSpPr>
        <p:spPr>
          <a:xfrm>
            <a:off x="2543118" y="3434137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80CDBA6-F509-5B52-EE0E-6B6FDD91F9D4}"/>
              </a:ext>
            </a:extLst>
          </p:cNvPr>
          <p:cNvSpPr/>
          <p:nvPr/>
        </p:nvSpPr>
        <p:spPr>
          <a:xfrm>
            <a:off x="2543118" y="4590695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99155E4-68B9-7EF2-078E-976CDEE5D8DD}"/>
              </a:ext>
            </a:extLst>
          </p:cNvPr>
          <p:cNvSpPr/>
          <p:nvPr/>
        </p:nvSpPr>
        <p:spPr>
          <a:xfrm>
            <a:off x="1369731" y="4590695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D5B864-2647-CB0D-7AF1-96643CF384CD}"/>
              </a:ext>
            </a:extLst>
          </p:cNvPr>
          <p:cNvSpPr/>
          <p:nvPr/>
        </p:nvSpPr>
        <p:spPr>
          <a:xfrm>
            <a:off x="4863710" y="3434137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9443D02-C96E-FA8A-34D0-C080F1C79F3C}"/>
              </a:ext>
            </a:extLst>
          </p:cNvPr>
          <p:cNvSpPr/>
          <p:nvPr/>
        </p:nvSpPr>
        <p:spPr>
          <a:xfrm>
            <a:off x="6096000" y="343413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BD9076-51BE-1F7A-78E0-53B1CC6166D4}"/>
              </a:ext>
            </a:extLst>
          </p:cNvPr>
          <p:cNvSpPr/>
          <p:nvPr/>
        </p:nvSpPr>
        <p:spPr>
          <a:xfrm>
            <a:off x="4863710" y="4590695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992265F-B167-95BC-B300-F5ED305CD8A9}"/>
              </a:ext>
            </a:extLst>
          </p:cNvPr>
          <p:cNvSpPr/>
          <p:nvPr/>
        </p:nvSpPr>
        <p:spPr>
          <a:xfrm>
            <a:off x="6037097" y="4590695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5082A07-1CDE-9EE2-A988-7D11C145312B}"/>
              </a:ext>
            </a:extLst>
          </p:cNvPr>
          <p:cNvSpPr/>
          <p:nvPr/>
        </p:nvSpPr>
        <p:spPr>
          <a:xfrm>
            <a:off x="9618030" y="345096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8A90E4E-103D-54C0-FB64-63D914BA514D}"/>
              </a:ext>
            </a:extLst>
          </p:cNvPr>
          <p:cNvSpPr/>
          <p:nvPr/>
        </p:nvSpPr>
        <p:spPr>
          <a:xfrm>
            <a:off x="9617095" y="4568256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5A2C1C8-F9F7-CD95-39CB-73921E866B66}"/>
              </a:ext>
            </a:extLst>
          </p:cNvPr>
          <p:cNvSpPr/>
          <p:nvPr/>
        </p:nvSpPr>
        <p:spPr>
          <a:xfrm>
            <a:off x="8443707" y="3428528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3D5B3E-A80F-2848-8CE1-6B5EFFA5CFC0}"/>
              </a:ext>
            </a:extLst>
          </p:cNvPr>
          <p:cNvSpPr/>
          <p:nvPr/>
        </p:nvSpPr>
        <p:spPr>
          <a:xfrm>
            <a:off x="8443708" y="4574802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62527D0-89C5-C1A1-FBD2-E00CD0A1EDF3}"/>
              </a:ext>
            </a:extLst>
          </p:cNvPr>
          <p:cNvSpPr txBox="1"/>
          <p:nvPr/>
        </p:nvSpPr>
        <p:spPr>
          <a:xfrm>
            <a:off x="599356" y="5747253"/>
            <a:ext cx="4148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Combinations </a:t>
            </a:r>
            <a:r>
              <a:rPr lang="en-GB" sz="4800" b="1" dirty="0"/>
              <a:t>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9A9DD-74F4-1332-2C44-74ADAB26EA12}"/>
              </a:ext>
            </a:extLst>
          </p:cNvPr>
          <p:cNvSpPr txBox="1"/>
          <p:nvPr/>
        </p:nvSpPr>
        <p:spPr>
          <a:xfrm>
            <a:off x="5179086" y="5737162"/>
            <a:ext cx="6529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Different Combinations </a:t>
            </a:r>
            <a:r>
              <a:rPr lang="en-GB" sz="4800" b="1" dirty="0"/>
              <a:t>3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C1817E-1F6A-702F-24A5-B6F00DE52654}"/>
              </a:ext>
            </a:extLst>
          </p:cNvPr>
          <p:cNvSpPr/>
          <p:nvPr/>
        </p:nvSpPr>
        <p:spPr>
          <a:xfrm>
            <a:off x="1089456" y="3291792"/>
            <a:ext cx="2763370" cy="114280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239A2C9-6440-3299-87BC-5452F52B6582}"/>
              </a:ext>
            </a:extLst>
          </p:cNvPr>
          <p:cNvSpPr/>
          <p:nvPr/>
        </p:nvSpPr>
        <p:spPr>
          <a:xfrm>
            <a:off x="4596043" y="4456956"/>
            <a:ext cx="2630334" cy="114280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99CA61-AF5C-C805-02C1-59038EF2151A}"/>
              </a:ext>
            </a:extLst>
          </p:cNvPr>
          <p:cNvSpPr/>
          <p:nvPr/>
        </p:nvSpPr>
        <p:spPr>
          <a:xfrm>
            <a:off x="8181915" y="3277631"/>
            <a:ext cx="2640354" cy="117112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52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" grpId="0"/>
      <p:bldP spid="3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A61E51-4351-9FD5-D377-DE308CEB084A}"/>
              </a:ext>
            </a:extLst>
          </p:cNvPr>
          <p:cNvSpPr txBox="1"/>
          <p:nvPr/>
        </p:nvSpPr>
        <p:spPr>
          <a:xfrm>
            <a:off x="455519" y="1203512"/>
            <a:ext cx="112809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</a:t>
            </a:r>
            <a:r>
              <a:rPr lang="en-US" sz="6600" b="1" dirty="0"/>
              <a:t>product rule for counting </a:t>
            </a:r>
            <a:r>
              <a:rPr lang="en-US" sz="6600" dirty="0"/>
              <a:t>is an </a:t>
            </a:r>
            <a:r>
              <a:rPr lang="en-US" sz="6600" b="1" dirty="0"/>
              <a:t>efficient method</a:t>
            </a:r>
            <a:r>
              <a:rPr lang="en-US" sz="6600" dirty="0"/>
              <a:t> for finding the number of </a:t>
            </a:r>
            <a:r>
              <a:rPr lang="en-US" sz="6600" b="1" dirty="0"/>
              <a:t>combinations</a:t>
            </a:r>
            <a:r>
              <a:rPr lang="en-US" sz="6600" dirty="0"/>
              <a:t> given a particular condition.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24004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D31D5A-6777-430A-A351-5B0F10E414C4}"/>
              </a:ext>
            </a:extLst>
          </p:cNvPr>
          <p:cNvSpPr txBox="1"/>
          <p:nvPr/>
        </p:nvSpPr>
        <p:spPr>
          <a:xfrm>
            <a:off x="104717" y="702371"/>
            <a:ext cx="11881589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800" dirty="0"/>
              <a:t>You could consider </a:t>
            </a:r>
          </a:p>
          <a:p>
            <a:pPr algn="ctr"/>
            <a:r>
              <a:rPr lang="en-GB" sz="5800" dirty="0"/>
              <a:t>how many options are in each ‘slot’, </a:t>
            </a:r>
          </a:p>
          <a:p>
            <a:pPr algn="ctr"/>
            <a:r>
              <a:rPr lang="en-GB" sz="5800" dirty="0"/>
              <a:t>then multiply these numbers together.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906AFB-6C51-6512-C7EF-F2D36751B5DD}"/>
              </a:ext>
            </a:extLst>
          </p:cNvPr>
          <p:cNvSpPr txBox="1"/>
          <p:nvPr/>
        </p:nvSpPr>
        <p:spPr>
          <a:xfrm>
            <a:off x="1761482" y="3643287"/>
            <a:ext cx="845399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 x _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0248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9E3673A-448A-6E61-91A3-77EA54CBEA7E}"/>
              </a:ext>
            </a:extLst>
          </p:cNvPr>
          <p:cNvSpPr/>
          <p:nvPr/>
        </p:nvSpPr>
        <p:spPr>
          <a:xfrm>
            <a:off x="3322880" y="289841"/>
            <a:ext cx="1424893" cy="1391234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4D2072-023B-F018-D80D-36E991A9BCCC}"/>
              </a:ext>
            </a:extLst>
          </p:cNvPr>
          <p:cNvSpPr/>
          <p:nvPr/>
        </p:nvSpPr>
        <p:spPr>
          <a:xfrm>
            <a:off x="5012370" y="289841"/>
            <a:ext cx="1424893" cy="1391234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E479DC-856D-F36B-54D7-F4F93610AA5B}"/>
              </a:ext>
            </a:extLst>
          </p:cNvPr>
          <p:cNvSpPr/>
          <p:nvPr/>
        </p:nvSpPr>
        <p:spPr>
          <a:xfrm>
            <a:off x="6757022" y="289841"/>
            <a:ext cx="1424893" cy="1391234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EBCCD4-A110-2F84-7D64-E5DCBCE7F99E}"/>
              </a:ext>
            </a:extLst>
          </p:cNvPr>
          <p:cNvSpPr txBox="1"/>
          <p:nvPr/>
        </p:nvSpPr>
        <p:spPr>
          <a:xfrm>
            <a:off x="426346" y="1705381"/>
            <a:ext cx="11034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You choose 2 cards. </a:t>
            </a:r>
          </a:p>
          <a:p>
            <a:pPr algn="ctr"/>
            <a:r>
              <a:rPr lang="en-GB" sz="4800" dirty="0"/>
              <a:t>What combinations could you get?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D21CA4-62AD-17BB-57C7-67CFE390ADE1}"/>
              </a:ext>
            </a:extLst>
          </p:cNvPr>
          <p:cNvSpPr/>
          <p:nvPr/>
        </p:nvSpPr>
        <p:spPr>
          <a:xfrm>
            <a:off x="1369731" y="343413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7CA16B-22A2-32E8-1C15-7D081F86A06C}"/>
              </a:ext>
            </a:extLst>
          </p:cNvPr>
          <p:cNvSpPr/>
          <p:nvPr/>
        </p:nvSpPr>
        <p:spPr>
          <a:xfrm>
            <a:off x="2543118" y="3434137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80CDBA6-F509-5B52-EE0E-6B6FDD91F9D4}"/>
              </a:ext>
            </a:extLst>
          </p:cNvPr>
          <p:cNvSpPr/>
          <p:nvPr/>
        </p:nvSpPr>
        <p:spPr>
          <a:xfrm>
            <a:off x="2543118" y="4590695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99155E4-68B9-7EF2-078E-976CDEE5D8DD}"/>
              </a:ext>
            </a:extLst>
          </p:cNvPr>
          <p:cNvSpPr/>
          <p:nvPr/>
        </p:nvSpPr>
        <p:spPr>
          <a:xfrm>
            <a:off x="1369731" y="4590695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D5B864-2647-CB0D-7AF1-96643CF384CD}"/>
              </a:ext>
            </a:extLst>
          </p:cNvPr>
          <p:cNvSpPr/>
          <p:nvPr/>
        </p:nvSpPr>
        <p:spPr>
          <a:xfrm>
            <a:off x="4863710" y="3434137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9443D02-C96E-FA8A-34D0-C080F1C79F3C}"/>
              </a:ext>
            </a:extLst>
          </p:cNvPr>
          <p:cNvSpPr/>
          <p:nvPr/>
        </p:nvSpPr>
        <p:spPr>
          <a:xfrm>
            <a:off x="6096000" y="343413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BD9076-51BE-1F7A-78E0-53B1CC6166D4}"/>
              </a:ext>
            </a:extLst>
          </p:cNvPr>
          <p:cNvSpPr/>
          <p:nvPr/>
        </p:nvSpPr>
        <p:spPr>
          <a:xfrm>
            <a:off x="4863710" y="4590695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992265F-B167-95BC-B300-F5ED305CD8A9}"/>
              </a:ext>
            </a:extLst>
          </p:cNvPr>
          <p:cNvSpPr/>
          <p:nvPr/>
        </p:nvSpPr>
        <p:spPr>
          <a:xfrm>
            <a:off x="6037097" y="4590695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5082A07-1CDE-9EE2-A988-7D11C145312B}"/>
              </a:ext>
            </a:extLst>
          </p:cNvPr>
          <p:cNvSpPr/>
          <p:nvPr/>
        </p:nvSpPr>
        <p:spPr>
          <a:xfrm>
            <a:off x="9618030" y="3450967"/>
            <a:ext cx="924685" cy="885416"/>
          </a:xfrm>
          <a:prstGeom prst="roundRect">
            <a:avLst/>
          </a:prstGeom>
          <a:solidFill>
            <a:srgbClr val="FFB9B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8A90E4E-103D-54C0-FB64-63D914BA514D}"/>
              </a:ext>
            </a:extLst>
          </p:cNvPr>
          <p:cNvSpPr/>
          <p:nvPr/>
        </p:nvSpPr>
        <p:spPr>
          <a:xfrm>
            <a:off x="9617095" y="4568256"/>
            <a:ext cx="968629" cy="885416"/>
          </a:xfrm>
          <a:prstGeom prst="roundRect">
            <a:avLst/>
          </a:prstGeom>
          <a:solidFill>
            <a:srgbClr val="B3DE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5A2C1C8-F9F7-CD95-39CB-73921E866B66}"/>
              </a:ext>
            </a:extLst>
          </p:cNvPr>
          <p:cNvSpPr/>
          <p:nvPr/>
        </p:nvSpPr>
        <p:spPr>
          <a:xfrm>
            <a:off x="8443707" y="3428528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3D5B3E-A80F-2848-8CE1-6B5EFFA5CFC0}"/>
              </a:ext>
            </a:extLst>
          </p:cNvPr>
          <p:cNvSpPr/>
          <p:nvPr/>
        </p:nvSpPr>
        <p:spPr>
          <a:xfrm>
            <a:off x="8443708" y="4574802"/>
            <a:ext cx="968629" cy="885416"/>
          </a:xfrm>
          <a:prstGeom prst="roundRect">
            <a:avLst/>
          </a:prstGeom>
          <a:solidFill>
            <a:srgbClr val="9FFFCA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6BB2FAC-AA12-8729-95E1-95000C45F8CB}"/>
              </a:ext>
            </a:extLst>
          </p:cNvPr>
          <p:cNvCxnSpPr>
            <a:cxnSpLocks/>
          </p:cNvCxnSpPr>
          <p:nvPr/>
        </p:nvCxnSpPr>
        <p:spPr>
          <a:xfrm>
            <a:off x="1369731" y="4459798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7A4400-8C3F-D763-7D6A-8BC87A8AD7DC}"/>
              </a:ext>
            </a:extLst>
          </p:cNvPr>
          <p:cNvCxnSpPr>
            <a:cxnSpLocks/>
          </p:cNvCxnSpPr>
          <p:nvPr/>
        </p:nvCxnSpPr>
        <p:spPr>
          <a:xfrm>
            <a:off x="2543118" y="4459798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B490507-75E4-7265-99E7-47B114597926}"/>
              </a:ext>
            </a:extLst>
          </p:cNvPr>
          <p:cNvCxnSpPr>
            <a:cxnSpLocks/>
          </p:cNvCxnSpPr>
          <p:nvPr/>
        </p:nvCxnSpPr>
        <p:spPr>
          <a:xfrm>
            <a:off x="1369731" y="5582696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7435A2-1157-4E22-E2B8-93DD944AD6AA}"/>
              </a:ext>
            </a:extLst>
          </p:cNvPr>
          <p:cNvCxnSpPr>
            <a:cxnSpLocks/>
          </p:cNvCxnSpPr>
          <p:nvPr/>
        </p:nvCxnSpPr>
        <p:spPr>
          <a:xfrm>
            <a:off x="2543118" y="5582696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3016716-4014-FC58-7AEB-AEDBC9CC07D6}"/>
              </a:ext>
            </a:extLst>
          </p:cNvPr>
          <p:cNvCxnSpPr>
            <a:cxnSpLocks/>
          </p:cNvCxnSpPr>
          <p:nvPr/>
        </p:nvCxnSpPr>
        <p:spPr>
          <a:xfrm>
            <a:off x="4944119" y="4466342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8419D6-C1C1-7CA4-0CC8-C18208501A24}"/>
              </a:ext>
            </a:extLst>
          </p:cNvPr>
          <p:cNvCxnSpPr>
            <a:cxnSpLocks/>
          </p:cNvCxnSpPr>
          <p:nvPr/>
        </p:nvCxnSpPr>
        <p:spPr>
          <a:xfrm>
            <a:off x="6117506" y="4466342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751F441-82FC-2801-25F8-68F864D7DEF9}"/>
              </a:ext>
            </a:extLst>
          </p:cNvPr>
          <p:cNvCxnSpPr>
            <a:cxnSpLocks/>
          </p:cNvCxnSpPr>
          <p:nvPr/>
        </p:nvCxnSpPr>
        <p:spPr>
          <a:xfrm>
            <a:off x="4944119" y="5589240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F7FCCF6-51CC-2084-D1C1-594315F6E898}"/>
              </a:ext>
            </a:extLst>
          </p:cNvPr>
          <p:cNvCxnSpPr>
            <a:cxnSpLocks/>
          </p:cNvCxnSpPr>
          <p:nvPr/>
        </p:nvCxnSpPr>
        <p:spPr>
          <a:xfrm>
            <a:off x="6117506" y="5589240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E058E7D-EB7A-15EC-85FC-B5DA91A4488E}"/>
              </a:ext>
            </a:extLst>
          </p:cNvPr>
          <p:cNvCxnSpPr>
            <a:cxnSpLocks/>
          </p:cNvCxnSpPr>
          <p:nvPr/>
        </p:nvCxnSpPr>
        <p:spPr>
          <a:xfrm>
            <a:off x="8475500" y="4443903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28F6611-53EA-C8B0-AEF1-B1AF4F7D2DC1}"/>
              </a:ext>
            </a:extLst>
          </p:cNvPr>
          <p:cNvCxnSpPr>
            <a:cxnSpLocks/>
          </p:cNvCxnSpPr>
          <p:nvPr/>
        </p:nvCxnSpPr>
        <p:spPr>
          <a:xfrm>
            <a:off x="9648887" y="4443903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0C884FD-0DDC-316D-BB77-57DF089CBC38}"/>
              </a:ext>
            </a:extLst>
          </p:cNvPr>
          <p:cNvCxnSpPr>
            <a:cxnSpLocks/>
          </p:cNvCxnSpPr>
          <p:nvPr/>
        </p:nvCxnSpPr>
        <p:spPr>
          <a:xfrm>
            <a:off x="8475500" y="5589240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EDDF726-C5CB-E071-81CF-7CC4E2A1EC08}"/>
              </a:ext>
            </a:extLst>
          </p:cNvPr>
          <p:cNvCxnSpPr>
            <a:cxnSpLocks/>
          </p:cNvCxnSpPr>
          <p:nvPr/>
        </p:nvCxnSpPr>
        <p:spPr>
          <a:xfrm>
            <a:off x="9648887" y="5589240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C7C1377-C7FD-829F-2C4F-E5E50F8AD3B9}"/>
              </a:ext>
            </a:extLst>
          </p:cNvPr>
          <p:cNvCxnSpPr>
            <a:cxnSpLocks/>
          </p:cNvCxnSpPr>
          <p:nvPr/>
        </p:nvCxnSpPr>
        <p:spPr>
          <a:xfrm>
            <a:off x="4932899" y="6644826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9E7004-79A9-5BFF-B9EC-1239FB181565}"/>
              </a:ext>
            </a:extLst>
          </p:cNvPr>
          <p:cNvCxnSpPr>
            <a:cxnSpLocks/>
          </p:cNvCxnSpPr>
          <p:nvPr/>
        </p:nvCxnSpPr>
        <p:spPr>
          <a:xfrm>
            <a:off x="6106286" y="6644826"/>
            <a:ext cx="9368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5721138-3076-5852-0A4B-FEEE05299CC3}"/>
              </a:ext>
            </a:extLst>
          </p:cNvPr>
          <p:cNvSpPr txBox="1"/>
          <p:nvPr/>
        </p:nvSpPr>
        <p:spPr>
          <a:xfrm>
            <a:off x="5106336" y="5821301"/>
            <a:ext cx="536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911340-E906-E14E-16E8-7B246D8AE808}"/>
              </a:ext>
            </a:extLst>
          </p:cNvPr>
          <p:cNvSpPr txBox="1"/>
          <p:nvPr/>
        </p:nvSpPr>
        <p:spPr>
          <a:xfrm>
            <a:off x="6303568" y="5846552"/>
            <a:ext cx="536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EF61A9-7783-E55C-5B65-F8E615742AC9}"/>
              </a:ext>
            </a:extLst>
          </p:cNvPr>
          <p:cNvSpPr txBox="1"/>
          <p:nvPr/>
        </p:nvSpPr>
        <p:spPr>
          <a:xfrm>
            <a:off x="5643010" y="5952677"/>
            <a:ext cx="699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62527D0-89C5-C1A1-FBD2-E00CD0A1EDF3}"/>
              </a:ext>
            </a:extLst>
          </p:cNvPr>
          <p:cNvSpPr txBox="1"/>
          <p:nvPr/>
        </p:nvSpPr>
        <p:spPr>
          <a:xfrm>
            <a:off x="7029571" y="5821301"/>
            <a:ext cx="1197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6</a:t>
            </a:r>
          </a:p>
        </p:txBody>
      </p:sp>
    </p:spTree>
    <p:extLst>
      <p:ext uri="{BB962C8B-B14F-4D97-AF65-F5344CB8AC3E}">
        <p14:creationId xmlns:p14="http://schemas.microsoft.com/office/powerpoint/2010/main" val="372281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42" grpId="0"/>
      <p:bldP spid="43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8113A1-DB4D-ABA9-6B42-8485CE180F56}"/>
              </a:ext>
            </a:extLst>
          </p:cNvPr>
          <p:cNvSpPr/>
          <p:nvPr/>
        </p:nvSpPr>
        <p:spPr>
          <a:xfrm>
            <a:off x="1236069" y="2643626"/>
            <a:ext cx="1380015" cy="157074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A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8970A1E-6C16-1404-BF54-53DB042A17F2}"/>
              </a:ext>
            </a:extLst>
          </p:cNvPr>
          <p:cNvSpPr/>
          <p:nvPr/>
        </p:nvSpPr>
        <p:spPr>
          <a:xfrm>
            <a:off x="3735582" y="2632275"/>
            <a:ext cx="1380015" cy="157074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B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444F18-D10B-9513-79E8-FB3C22229328}"/>
              </a:ext>
            </a:extLst>
          </p:cNvPr>
          <p:cNvSpPr/>
          <p:nvPr/>
        </p:nvSpPr>
        <p:spPr>
          <a:xfrm>
            <a:off x="6073316" y="2643626"/>
            <a:ext cx="1380015" cy="157074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C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78A681-722D-2855-44C9-FE8A1E08C37F}"/>
              </a:ext>
            </a:extLst>
          </p:cNvPr>
          <p:cNvSpPr/>
          <p:nvPr/>
        </p:nvSpPr>
        <p:spPr>
          <a:xfrm>
            <a:off x="8586719" y="2643626"/>
            <a:ext cx="1380015" cy="157074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D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C8D065-2F33-6A67-8A24-E92C7A21151F}"/>
              </a:ext>
            </a:extLst>
          </p:cNvPr>
          <p:cNvSpPr txBox="1"/>
          <p:nvPr/>
        </p:nvSpPr>
        <p:spPr>
          <a:xfrm>
            <a:off x="770404" y="192274"/>
            <a:ext cx="106511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How many ways can the </a:t>
            </a:r>
          </a:p>
          <a:p>
            <a:pPr algn="ctr"/>
            <a:r>
              <a:rPr lang="en-US" sz="6600" dirty="0"/>
              <a:t>four cards be arranged? </a:t>
            </a:r>
            <a:endParaRPr lang="en-GB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BBEE4-D0E1-9AF4-D05B-A80A120BC971}"/>
              </a:ext>
            </a:extLst>
          </p:cNvPr>
          <p:cNvSpPr txBox="1"/>
          <p:nvPr/>
        </p:nvSpPr>
        <p:spPr>
          <a:xfrm>
            <a:off x="1374405" y="4214374"/>
            <a:ext cx="845399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 x _ x _ </a:t>
            </a:r>
            <a:endParaRPr lang="en-GB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4BDEFE-2574-9528-863C-38A26E85AB4B}"/>
              </a:ext>
            </a:extLst>
          </p:cNvPr>
          <p:cNvSpPr txBox="1"/>
          <p:nvPr/>
        </p:nvSpPr>
        <p:spPr>
          <a:xfrm>
            <a:off x="1454812" y="4448224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C88F8-FC5D-40FF-ABE4-878E93493702}"/>
              </a:ext>
            </a:extLst>
          </p:cNvPr>
          <p:cNvSpPr txBox="1"/>
          <p:nvPr/>
        </p:nvSpPr>
        <p:spPr>
          <a:xfrm>
            <a:off x="3934791" y="4448224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523584-61F0-2E99-3A3D-7BC58F31C3EA}"/>
              </a:ext>
            </a:extLst>
          </p:cNvPr>
          <p:cNvSpPr txBox="1"/>
          <p:nvPr/>
        </p:nvSpPr>
        <p:spPr>
          <a:xfrm>
            <a:off x="6313848" y="4448224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3A3B9-75E7-6FEE-924C-115DB273C660}"/>
              </a:ext>
            </a:extLst>
          </p:cNvPr>
          <p:cNvSpPr txBox="1"/>
          <p:nvPr/>
        </p:nvSpPr>
        <p:spPr>
          <a:xfrm>
            <a:off x="8692905" y="4448224"/>
            <a:ext cx="98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827957-263A-47A6-B058-AFE031B8A74F}"/>
              </a:ext>
            </a:extLst>
          </p:cNvPr>
          <p:cNvSpPr txBox="1"/>
          <p:nvPr/>
        </p:nvSpPr>
        <p:spPr>
          <a:xfrm>
            <a:off x="9821674" y="4722269"/>
            <a:ext cx="22327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= </a:t>
            </a:r>
            <a:r>
              <a:rPr lang="en-GB" sz="88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32906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1C8D065-2F33-6A67-8A24-E92C7A21151F}"/>
              </a:ext>
            </a:extLst>
          </p:cNvPr>
          <p:cNvSpPr txBox="1"/>
          <p:nvPr/>
        </p:nvSpPr>
        <p:spPr>
          <a:xfrm>
            <a:off x="297320" y="192274"/>
            <a:ext cx="115506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I have three shirts and </a:t>
            </a:r>
          </a:p>
          <a:p>
            <a:pPr algn="ctr"/>
            <a:r>
              <a:rPr lang="en-US" sz="7200" dirty="0"/>
              <a:t>two pairs of trousers. </a:t>
            </a:r>
          </a:p>
          <a:p>
            <a:pPr algn="ctr"/>
            <a:r>
              <a:rPr lang="en-US" sz="7200" dirty="0"/>
              <a:t>How many outfits can I have? </a:t>
            </a:r>
            <a:endParaRPr lang="en-GB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BBEE4-D0E1-9AF4-D05B-A80A120BC971}"/>
              </a:ext>
            </a:extLst>
          </p:cNvPr>
          <p:cNvSpPr txBox="1"/>
          <p:nvPr/>
        </p:nvSpPr>
        <p:spPr>
          <a:xfrm>
            <a:off x="3321947" y="3608594"/>
            <a:ext cx="359495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_</a:t>
            </a:r>
            <a:r>
              <a:rPr kumimoji="0" lang="en-US" sz="13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3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 _</a:t>
            </a:r>
            <a:endParaRPr lang="en-GB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4BDEFE-2574-9528-863C-38A26E85AB4B}"/>
              </a:ext>
            </a:extLst>
          </p:cNvPr>
          <p:cNvSpPr txBox="1"/>
          <p:nvPr/>
        </p:nvSpPr>
        <p:spPr>
          <a:xfrm>
            <a:off x="3402353" y="3842444"/>
            <a:ext cx="9115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C88F8-FC5D-40FF-ABE4-878E93493702}"/>
              </a:ext>
            </a:extLst>
          </p:cNvPr>
          <p:cNvSpPr txBox="1"/>
          <p:nvPr/>
        </p:nvSpPr>
        <p:spPr>
          <a:xfrm>
            <a:off x="5767014" y="3842444"/>
            <a:ext cx="114989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827957-263A-47A6-B058-AFE031B8A74F}"/>
              </a:ext>
            </a:extLst>
          </p:cNvPr>
          <p:cNvSpPr txBox="1"/>
          <p:nvPr/>
        </p:nvSpPr>
        <p:spPr>
          <a:xfrm>
            <a:off x="7403843" y="3942585"/>
            <a:ext cx="21665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</a:t>
            </a:r>
            <a:r>
              <a:rPr lang="en-GB" sz="115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72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565</Words>
  <Application>Microsoft Office PowerPoint</Application>
  <PresentationFormat>Widescreen</PresentationFormat>
  <Paragraphs>165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2022-09-27T05:00:35Z</dcterms:created>
  <dcterms:modified xsi:type="dcterms:W3CDTF">2024-01-31T07:41:51Z</dcterms:modified>
</cp:coreProperties>
</file>