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5" autoAdjust="0"/>
    <p:restoredTop sz="94660"/>
  </p:normalViewPr>
  <p:slideViewPr>
    <p:cSldViewPr snapToGrid="0">
      <p:cViewPr varScale="1">
        <p:scale>
          <a:sx n="85" d="100"/>
          <a:sy n="85" d="100"/>
        </p:scale>
        <p:origin x="48" y="22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06FAF8-DBFC-A959-EE03-C3AF0A5D2C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AEAD6AE-4EC7-3DEE-4F4C-55D1997B69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DF883B-BBA2-0FD5-1AB3-60A7AC364B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0D5D5-8C3F-4504-B516-201ADF89B112}" type="datetimeFigureOut">
              <a:rPr lang="en-GB" smtClean="0"/>
              <a:t>25/01/2024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96FFFF-C857-5E62-B1C4-18C755E31D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E39BBA-6E59-4D79-55D2-577ACF6C7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207E2-FC86-46BD-B806-7F0B23365E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7607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04E9C4-0627-4BD5-7B92-D880219E35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7986571-C366-BCCF-170E-781214EB2C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FC87A9-DEE0-B6EE-515C-1E46767E0C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0D5D5-8C3F-4504-B516-201ADF89B112}" type="datetimeFigureOut">
              <a:rPr lang="en-GB" smtClean="0"/>
              <a:t>25/01/2024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1C1F85-42E6-4397-6297-8341551F9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8C434F-6FE5-33DF-942C-E72A94BD97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207E2-FC86-46BD-B806-7F0B23365E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70066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BF204C2-C70A-C74D-544D-FB407BC6094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594DC5-5F50-3AD9-5B6C-F075763DAF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5912B8-CD70-1DC4-E2B2-0B680BEC7F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0D5D5-8C3F-4504-B516-201ADF89B112}" type="datetimeFigureOut">
              <a:rPr lang="en-GB" smtClean="0"/>
              <a:t>25/01/2024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E4C4E6-E357-76A9-598F-624A22278E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57C68B-59CF-5688-3ECC-EF5F76A22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207E2-FC86-46BD-B806-7F0B23365E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87657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905400-BF1F-421E-A2C6-5C0AC64DCE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4F4812-AA65-D0C7-BF67-EA3BBA9BB8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A2B134-075F-07BD-CCC7-0A7491BEC4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0D5D5-8C3F-4504-B516-201ADF89B112}" type="datetimeFigureOut">
              <a:rPr lang="en-GB" smtClean="0"/>
              <a:t>25/01/2024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080C51-28C8-D4B8-C556-E27F1B98E5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A2376D-8E92-E277-142F-3A59E297D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207E2-FC86-46BD-B806-7F0B23365E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13066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C86C59-1938-CEA5-DADE-607D9D00E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675941-0447-8DB8-B669-25F93F141A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239596-9B7A-9E94-8D81-51D948E4C4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0D5D5-8C3F-4504-B516-201ADF89B112}" type="datetimeFigureOut">
              <a:rPr lang="en-GB" smtClean="0"/>
              <a:t>25/01/2024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29F5D7-3A19-4C3E-2F38-5A59260BAF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AC75B9-1CFB-24B7-CA99-1C6ABCD4F1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207E2-FC86-46BD-B806-7F0B23365E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64176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B0142-CF65-35AF-57CE-3C5FA04D6C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92A81B-94B1-4129-3FA1-88EFF3B0177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E9555D-23C8-EE6F-FF1F-96A125A260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B58B5D-CFEA-CB9F-2BDF-9100DBCD77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0D5D5-8C3F-4504-B516-201ADF89B112}" type="datetimeFigureOut">
              <a:rPr lang="en-GB" smtClean="0"/>
              <a:t>25/01/2024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DA3F15-FCF2-E46C-3082-A57DF78E1F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6A29F2-FCC2-81ED-76B5-40564EAB95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207E2-FC86-46BD-B806-7F0B23365E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72150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A6AAF3-8251-F91D-C53C-319D959239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22552B-5AEF-EA4C-D054-E81514EF15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3C8C742-1C91-BE36-2611-BF9F69B939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4C401BF-15D1-0253-B370-C1870EF6C3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BED1571-F602-DC94-BC1B-AAC70F4DA0C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F1746B4-A5FB-BB2A-B5DC-E165CBE64A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0D5D5-8C3F-4504-B516-201ADF89B112}" type="datetimeFigureOut">
              <a:rPr lang="en-GB" smtClean="0"/>
              <a:t>25/01/2024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32A87C6-3CD0-5F07-F51F-9AFEE81286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0E10FCF-5FA2-D7EE-A9B9-B1A4614F9B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207E2-FC86-46BD-B806-7F0B23365E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27258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070185-36C6-8376-501B-00D5458800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0CB1411-8A6F-A3D5-1A84-919E900CD8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0D5D5-8C3F-4504-B516-201ADF89B112}" type="datetimeFigureOut">
              <a:rPr lang="en-GB" smtClean="0"/>
              <a:t>25/01/2024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34DD040-89F7-114A-B2A9-3518096789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CDE7A60-072F-D6CA-9CF4-D123442986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207E2-FC86-46BD-B806-7F0B23365E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88767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40833C9-04AB-37B0-19F2-2E13882D72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0D5D5-8C3F-4504-B516-201ADF89B112}" type="datetimeFigureOut">
              <a:rPr lang="en-GB" smtClean="0"/>
              <a:t>25/01/2024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B3B6780-5E6B-5346-14B9-88AF1C34C1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BB864A-68E0-2F1B-26FE-46A3CF8494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207E2-FC86-46BD-B806-7F0B23365E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87768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E2111E-E439-214D-49D5-D665A8EB28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C56C77-A66C-3180-006A-06839CE669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D180DA4-3AF4-40E6-8B0C-70A105A934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BD8AF8-96AC-F63C-D27E-6B73AFF735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0D5D5-8C3F-4504-B516-201ADF89B112}" type="datetimeFigureOut">
              <a:rPr lang="en-GB" smtClean="0"/>
              <a:t>25/01/2024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16824CC-E171-B463-FC0D-69EB5430B5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4B053DE-F27F-1C0A-30E8-33FB265C33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207E2-FC86-46BD-B806-7F0B23365E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47828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9031FF-259D-98AF-CC50-E278CE3FFD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52B22BB-EE96-F86F-D1D6-DCC39064458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7D8E90-EB19-2FD4-DB75-1D96C819A6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A807B5-EEB3-112B-4DC5-A9AFA074F1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0D5D5-8C3F-4504-B516-201ADF89B112}" type="datetimeFigureOut">
              <a:rPr lang="en-GB" smtClean="0"/>
              <a:t>25/01/2024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077675-0EA9-6AE7-02D2-2EEBB84856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11E9BB-D9AD-1CCD-128B-94CF5DC7E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1207E2-FC86-46BD-B806-7F0B23365E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72090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CCE7EAD-78CB-1DAD-17B5-2D2D7BB345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4219AC-5C46-6B10-01B9-6F809AA338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525D5C-548A-138D-72F8-1BAD8E522AC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FE0D5D5-8C3F-4504-B516-201ADF89B112}" type="datetimeFigureOut">
              <a:rPr lang="en-GB" smtClean="0"/>
              <a:t>25/01/2024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E8AF45-44C9-8C43-699F-73B67169A4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83989F-C77E-198C-EEFB-407C62EAB3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41207E2-FC86-46BD-B806-7F0B23365E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78003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29A7F7F-93F6-E0AE-A6D5-5767B9C5EB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5277" y="2176900"/>
            <a:ext cx="3790950" cy="37909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522771E-844E-BC7E-2D32-91670EE3E32A}"/>
              </a:ext>
            </a:extLst>
          </p:cNvPr>
          <p:cNvSpPr txBox="1"/>
          <p:nvPr/>
        </p:nvSpPr>
        <p:spPr>
          <a:xfrm>
            <a:off x="3079220" y="1300425"/>
            <a:ext cx="55435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/>
              <a:t>Miss Gregory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6FEA5FD-032A-692A-6BFF-1A6E720D91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7995" y="1030102"/>
            <a:ext cx="7449905" cy="5118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665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1</cp:revision>
  <dcterms:created xsi:type="dcterms:W3CDTF">2024-01-25T10:29:22Z</dcterms:created>
  <dcterms:modified xsi:type="dcterms:W3CDTF">2024-01-25T10:31:26Z</dcterms:modified>
</cp:coreProperties>
</file>