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86" d="100"/>
          <a:sy n="86" d="100"/>
        </p:scale>
        <p:origin x="36" y="1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slide" Target="slides/slide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002935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1100908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082029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93014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7415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9806085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3530440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31023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5407062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67225310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3639976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4E3717-C4F0-4A5F-B2F2-00B8722D5D9D}" type="datetimeFigureOut">
              <a:rPr lang="en-GB" smtClean="0"/>
              <a:t>16/05/2020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FB413F0-1A5E-4C6C-B2BD-9ADC8AEA5EDC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242103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12865" y="646331"/>
            <a:ext cx="2208415" cy="608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32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		</a:t>
            </a: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40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56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66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endParaRPr lang="en-GB" sz="3200" dirty="0"/>
          </a:p>
        </p:txBody>
      </p:sp>
      <p:sp>
        <p:nvSpPr>
          <p:cNvPr id="20" name="Rectangle 19"/>
          <p:cNvSpPr/>
          <p:nvPr/>
        </p:nvSpPr>
        <p:spPr>
          <a:xfrm>
            <a:off x="6794269" y="646331"/>
            <a:ext cx="2208415" cy="608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125</a:t>
            </a:r>
            <a:r>
              <a:rPr lang="en-GB" sz="32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192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336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1260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2160</a:t>
            </a:r>
            <a:endParaRPr lang="en-GB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171796" y="0"/>
            <a:ext cx="709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Find the product of prime numbers. </a:t>
            </a:r>
            <a:endParaRPr lang="en-GB" sz="3600" dirty="0"/>
          </a:p>
        </p:txBody>
      </p:sp>
    </p:spTree>
    <p:extLst>
      <p:ext uri="{BB962C8B-B14F-4D97-AF65-F5344CB8AC3E}">
        <p14:creationId xmlns:p14="http://schemas.microsoft.com/office/powerpoint/2010/main" val="251772647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/>
          <p:cNvSpPr txBox="1"/>
          <p:nvPr/>
        </p:nvSpPr>
        <p:spPr>
          <a:xfrm>
            <a:off x="2310938" y="2338648"/>
            <a:ext cx="8185266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3800" b="1" dirty="0" smtClean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17557850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412865" y="646331"/>
            <a:ext cx="2208415" cy="608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1) </a:t>
            </a:r>
            <a:r>
              <a:rPr lang="en-GB" sz="32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28		</a:t>
            </a: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40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56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4)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66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100</a:t>
            </a:r>
            <a:endParaRPr lang="en-GB" sz="3200" dirty="0"/>
          </a:p>
        </p:txBody>
      </p:sp>
      <p:sp>
        <p:nvSpPr>
          <p:cNvPr id="20" name="Rectangle 19"/>
          <p:cNvSpPr/>
          <p:nvPr/>
        </p:nvSpPr>
        <p:spPr>
          <a:xfrm>
            <a:off x="6385549" y="646331"/>
            <a:ext cx="2208415" cy="608679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6)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125</a:t>
            </a:r>
            <a:r>
              <a:rPr lang="en-GB" sz="3200" dirty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		</a:t>
            </a: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7)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192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8)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336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 smtClean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9)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1260</a:t>
            </a: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endParaRPr lang="en-GB" sz="3200" dirty="0">
              <a:latin typeface="Comic Sans MS" panose="030F0702030302020204" pitchFamily="66" charset="0"/>
              <a:ea typeface="Calibri" panose="020F0502020204030204" pitchFamily="34" charset="0"/>
              <a:cs typeface="Arial" panose="020B0604020202020204" pitchFamily="34" charset="0"/>
            </a:endParaRPr>
          </a:p>
          <a:p>
            <a:pPr lvl="0">
              <a:lnSpc>
                <a:spcPct val="115000"/>
              </a:lnSpc>
              <a:spcAft>
                <a:spcPts val="1000"/>
              </a:spcAft>
            </a:pPr>
            <a:r>
              <a:rPr lang="en-GB" sz="3200" b="1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10) </a:t>
            </a:r>
            <a:r>
              <a:rPr lang="en-GB" sz="3200" dirty="0" smtClean="0"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2160</a:t>
            </a:r>
            <a:endParaRPr lang="en-GB" sz="3200" dirty="0"/>
          </a:p>
        </p:txBody>
      </p:sp>
      <p:sp>
        <p:nvSpPr>
          <p:cNvPr id="21" name="TextBox 20"/>
          <p:cNvSpPr txBox="1"/>
          <p:nvPr/>
        </p:nvSpPr>
        <p:spPr>
          <a:xfrm>
            <a:off x="171796" y="0"/>
            <a:ext cx="709906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 smtClean="0"/>
              <a:t>Find the product of prime numbers. </a:t>
            </a:r>
            <a:endParaRPr lang="en-GB" sz="3600" dirty="0"/>
          </a:p>
        </p:txBody>
      </p:sp>
      <p:sp>
        <p:nvSpPr>
          <p:cNvPr id="2" name="Rectangle 1"/>
          <p:cNvSpPr/>
          <p:nvPr/>
        </p:nvSpPr>
        <p:spPr>
          <a:xfrm>
            <a:off x="1945363" y="686720"/>
            <a:ext cx="220546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7</a:t>
            </a:r>
            <a:endParaRPr lang="en-GB" sz="4000" dirty="0"/>
          </a:p>
        </p:txBody>
      </p:sp>
      <p:sp>
        <p:nvSpPr>
          <p:cNvPr id="3" name="Rectangle 2"/>
          <p:cNvSpPr/>
          <p:nvPr/>
        </p:nvSpPr>
        <p:spPr>
          <a:xfrm>
            <a:off x="1808539" y="1926052"/>
            <a:ext cx="29578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2 x 5</a:t>
            </a:r>
            <a:endParaRPr lang="en-GB" sz="4000" dirty="0"/>
          </a:p>
        </p:txBody>
      </p:sp>
      <p:sp>
        <p:nvSpPr>
          <p:cNvPr id="4" name="Rectangle 3"/>
          <p:cNvSpPr/>
          <p:nvPr/>
        </p:nvSpPr>
        <p:spPr>
          <a:xfrm>
            <a:off x="1808217" y="3295164"/>
            <a:ext cx="2957861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2 x 7</a:t>
            </a:r>
            <a:endParaRPr lang="en-GB" sz="4000" dirty="0"/>
          </a:p>
        </p:txBody>
      </p:sp>
      <p:sp>
        <p:nvSpPr>
          <p:cNvPr id="5" name="Rectangle 4"/>
          <p:cNvSpPr/>
          <p:nvPr/>
        </p:nvSpPr>
        <p:spPr>
          <a:xfrm>
            <a:off x="1837961" y="4659224"/>
            <a:ext cx="2262158" cy="69076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6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3 x 11</a:t>
            </a:r>
            <a:endParaRPr lang="en-GB" sz="2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2032336" y="5996322"/>
            <a:ext cx="3176973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5 x 5</a:t>
            </a:r>
            <a:endParaRPr lang="en-GB" sz="4000" dirty="0"/>
          </a:p>
        </p:txBody>
      </p:sp>
      <p:sp>
        <p:nvSpPr>
          <p:cNvPr id="7" name="Rectangle 6"/>
          <p:cNvSpPr/>
          <p:nvPr/>
        </p:nvSpPr>
        <p:spPr>
          <a:xfrm>
            <a:off x="8051419" y="686719"/>
            <a:ext cx="2127505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36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5 x 5 x 5</a:t>
            </a:r>
            <a:endParaRPr lang="en-GB" sz="4000" dirty="0"/>
          </a:p>
        </p:txBody>
      </p:sp>
      <p:sp>
        <p:nvSpPr>
          <p:cNvPr id="8" name="Rectangle 7"/>
          <p:cNvSpPr/>
          <p:nvPr/>
        </p:nvSpPr>
        <p:spPr>
          <a:xfrm>
            <a:off x="7912873" y="1979381"/>
            <a:ext cx="428033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GB" sz="28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2 x 2 x 2 x 2 x 3</a:t>
            </a:r>
            <a:endParaRPr lang="en-GB" sz="3200" dirty="0"/>
          </a:p>
        </p:txBody>
      </p:sp>
      <p:sp>
        <p:nvSpPr>
          <p:cNvPr id="9" name="Rectangle 8"/>
          <p:cNvSpPr/>
          <p:nvPr/>
        </p:nvSpPr>
        <p:spPr>
          <a:xfrm>
            <a:off x="7959361" y="3295164"/>
            <a:ext cx="4129657" cy="624273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32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2 x 2 x 3 x 7</a:t>
            </a:r>
            <a:endParaRPr lang="en-GB" sz="20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8051419" y="4712000"/>
            <a:ext cx="409070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GB" sz="32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3 x 3 x 5 x 7</a:t>
            </a:r>
            <a:endParaRPr lang="en-GB" sz="3600" dirty="0"/>
          </a:p>
        </p:txBody>
      </p:sp>
      <p:sp>
        <p:nvSpPr>
          <p:cNvPr id="11" name="Rectangle 10"/>
          <p:cNvSpPr/>
          <p:nvPr/>
        </p:nvSpPr>
        <p:spPr>
          <a:xfrm>
            <a:off x="8392217" y="6128836"/>
            <a:ext cx="3573414" cy="424796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lnSpc>
                <a:spcPct val="115000"/>
              </a:lnSpc>
              <a:spcAft>
                <a:spcPts val="1000"/>
              </a:spcAft>
            </a:pPr>
            <a:r>
              <a:rPr lang="en-GB" sz="2000" dirty="0" smtClean="0">
                <a:solidFill>
                  <a:srgbClr val="FF0000"/>
                </a:solidFill>
                <a:effectLst/>
                <a:latin typeface="Comic Sans MS" panose="030F0702030302020204" pitchFamily="66" charset="0"/>
                <a:ea typeface="Calibri" panose="020F0502020204030204" pitchFamily="34" charset="0"/>
                <a:cs typeface="Arial" panose="020B0604020202020204" pitchFamily="34" charset="0"/>
              </a:rPr>
              <a:t>2 x 2 x 2 x 2 x 3 x 3 x 3 x 5</a:t>
            </a:r>
            <a:endParaRPr lang="en-GB" sz="1400" dirty="0">
              <a:effectLst/>
              <a:latin typeface="Calibri" panose="020F0502020204030204" pitchFamily="34" charset="0"/>
              <a:ea typeface="Calibri" panose="020F050202020403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088801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4" grpId="0"/>
      <p:bldP spid="5" grpId="0"/>
      <p:bldP spid="6" grpId="0"/>
      <p:bldP spid="7" grpId="0"/>
      <p:bldP spid="8" grpId="0"/>
      <p:bldP spid="9" grpId="0"/>
      <p:bldP spid="10" grpId="0"/>
      <p:bldP spid="11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113</Words>
  <Application>Microsoft Office PowerPoint</Application>
  <PresentationFormat>Widescreen</PresentationFormat>
  <Paragraphs>45</Paragraphs>
  <Slides>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</vt:i4>
      </vt:variant>
    </vt:vector>
  </HeadingPairs>
  <TitlesOfParts>
    <vt:vector size="8" baseType="lpstr">
      <vt:lpstr>Arial</vt:lpstr>
      <vt:lpstr>Calibri</vt:lpstr>
      <vt:lpstr>Calibri Light</vt:lpstr>
      <vt:lpstr>Comic Sans MS</vt:lpstr>
      <vt:lpstr>Office Theme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2</cp:revision>
  <dcterms:created xsi:type="dcterms:W3CDTF">2020-05-16T18:05:45Z</dcterms:created>
  <dcterms:modified xsi:type="dcterms:W3CDTF">2020-05-16T18:07:22Z</dcterms:modified>
</cp:coreProperties>
</file>