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4BA7D5-2005-453E-AB1D-FB6A87D492D1}" v="4" dt="2022-09-08T07:13:54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9T04:13:27.440" v="247" actId="14100"/>
      <pc:docMkLst>
        <pc:docMk/>
      </pc:docMkLst>
      <pc:sldChg chg="addSp modSp mod">
        <pc:chgData name="Stewart Gale" userId="3647ddd2-6040-41ae-a96d-232c23482af8" providerId="ADAL" clId="{D14BA7D5-2005-453E-AB1D-FB6A87D492D1}" dt="2022-09-09T04:13:27.440" v="247" actId="14100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9T04:13:27.440" v="247" actId="14100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9T04:13:24.504" v="246" actId="14100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09/09/2022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598061" y="271133"/>
            <a:ext cx="109958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Tic-Tac-Toe Mathematics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38214D-ACAA-5C6A-CD86-2FC765B68870}"/>
              </a:ext>
            </a:extLst>
          </p:cNvPr>
          <p:cNvCxnSpPr>
            <a:cxnSpLocks/>
          </p:cNvCxnSpPr>
          <p:nvPr/>
        </p:nvCxnSpPr>
        <p:spPr>
          <a:xfrm>
            <a:off x="2838567" y="1980265"/>
            <a:ext cx="0" cy="43363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144705-650C-B4A0-0B88-F28A4BA00FB9}"/>
              </a:ext>
            </a:extLst>
          </p:cNvPr>
          <p:cNvCxnSpPr>
            <a:cxnSpLocks/>
          </p:cNvCxnSpPr>
          <p:nvPr/>
        </p:nvCxnSpPr>
        <p:spPr>
          <a:xfrm>
            <a:off x="4847817" y="1980265"/>
            <a:ext cx="0" cy="43363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463F92-C041-8285-5112-3E50D2C21CF0}"/>
              </a:ext>
            </a:extLst>
          </p:cNvPr>
          <p:cNvCxnSpPr>
            <a:cxnSpLocks/>
          </p:cNvCxnSpPr>
          <p:nvPr/>
        </p:nvCxnSpPr>
        <p:spPr>
          <a:xfrm flipH="1">
            <a:off x="965824" y="3176091"/>
            <a:ext cx="56144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514AB86-149F-7016-66FE-F56C4F3E373C}"/>
              </a:ext>
            </a:extLst>
          </p:cNvPr>
          <p:cNvCxnSpPr>
            <a:cxnSpLocks/>
          </p:cNvCxnSpPr>
          <p:nvPr/>
        </p:nvCxnSpPr>
        <p:spPr>
          <a:xfrm flipH="1">
            <a:off x="965824" y="4792653"/>
            <a:ext cx="56144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B54B950-00EE-C2E1-441B-E50F620D3387}"/>
              </a:ext>
            </a:extLst>
          </p:cNvPr>
          <p:cNvSpPr/>
          <p:nvPr/>
        </p:nvSpPr>
        <p:spPr>
          <a:xfrm>
            <a:off x="7399347" y="1729450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1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D9BFA7-014C-E4C6-E1C1-EE02487DB881}"/>
              </a:ext>
            </a:extLst>
          </p:cNvPr>
          <p:cNvSpPr/>
          <p:nvPr/>
        </p:nvSpPr>
        <p:spPr>
          <a:xfrm>
            <a:off x="8690540" y="1729450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2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5F12CA-FFE2-1FE2-4F72-04989000C0BF}"/>
              </a:ext>
            </a:extLst>
          </p:cNvPr>
          <p:cNvSpPr/>
          <p:nvPr/>
        </p:nvSpPr>
        <p:spPr>
          <a:xfrm>
            <a:off x="9964903" y="1729450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3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44F7CC-AA53-E749-5CB5-1DC5B5904BC6}"/>
              </a:ext>
            </a:extLst>
          </p:cNvPr>
          <p:cNvSpPr/>
          <p:nvPr/>
        </p:nvSpPr>
        <p:spPr>
          <a:xfrm>
            <a:off x="7399347" y="2940946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4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0711D7-DA8C-4B1D-B6EC-B424F34BC765}"/>
              </a:ext>
            </a:extLst>
          </p:cNvPr>
          <p:cNvSpPr/>
          <p:nvPr/>
        </p:nvSpPr>
        <p:spPr>
          <a:xfrm>
            <a:off x="8690540" y="2940946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5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E41891B-C109-137B-3E84-4C1A18B196A3}"/>
              </a:ext>
            </a:extLst>
          </p:cNvPr>
          <p:cNvSpPr/>
          <p:nvPr/>
        </p:nvSpPr>
        <p:spPr>
          <a:xfrm>
            <a:off x="9964903" y="2940946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6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A72A21-EE5D-0C4B-B6DD-B184DDC311D7}"/>
              </a:ext>
            </a:extLst>
          </p:cNvPr>
          <p:cNvSpPr/>
          <p:nvPr/>
        </p:nvSpPr>
        <p:spPr>
          <a:xfrm>
            <a:off x="7399347" y="4152442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7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A6A799F-F37C-004F-4811-88A523178C96}"/>
              </a:ext>
            </a:extLst>
          </p:cNvPr>
          <p:cNvSpPr/>
          <p:nvPr/>
        </p:nvSpPr>
        <p:spPr>
          <a:xfrm>
            <a:off x="8690540" y="4152442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8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F53B02-C60B-DEB0-061B-7CC06BA51AB7}"/>
              </a:ext>
            </a:extLst>
          </p:cNvPr>
          <p:cNvSpPr/>
          <p:nvPr/>
        </p:nvSpPr>
        <p:spPr>
          <a:xfrm>
            <a:off x="9964903" y="4152442"/>
            <a:ext cx="1082695" cy="976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tx1"/>
                </a:solidFill>
              </a:rPr>
              <a:t>9</a:t>
            </a:r>
            <a:endParaRPr lang="en-GB" sz="6600" b="1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AC7B347-8176-8F28-8899-3231C3671BAE}"/>
              </a:ext>
            </a:extLst>
          </p:cNvPr>
          <p:cNvSpPr txBox="1"/>
          <p:nvPr/>
        </p:nvSpPr>
        <p:spPr>
          <a:xfrm>
            <a:off x="6171730" y="5209509"/>
            <a:ext cx="56144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Take in turns to place a number in the grid. </a:t>
            </a:r>
          </a:p>
          <a:p>
            <a:r>
              <a:rPr lang="en-US" sz="2400" dirty="0"/>
              <a:t>The winner is a person who makes 15 in a row, column or diagonal. </a:t>
            </a:r>
          </a:p>
          <a:p>
            <a:r>
              <a:rPr lang="en-US" sz="2400" dirty="0"/>
              <a:t>5 is not allowed to be placed in the middle.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49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2022-09-09T04:13:29Z</dcterms:modified>
</cp:coreProperties>
</file>