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A4B3B9-8183-4C3A-AD0D-C1E976E6C8AF}" v="4" dt="2025-05-07T06:03:53.9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DCA4B3B9-8183-4C3A-AD0D-C1E976E6C8AF}"/>
    <pc:docChg chg="modSld">
      <pc:chgData name="Stewart Gale" userId="3647ddd2-6040-41ae-a96d-232c23482af8" providerId="ADAL" clId="{DCA4B3B9-8183-4C3A-AD0D-C1E976E6C8AF}" dt="2025-05-07T06:03:53.928" v="3"/>
      <pc:docMkLst>
        <pc:docMk/>
      </pc:docMkLst>
      <pc:sldChg chg="addSp modAnim">
        <pc:chgData name="Stewart Gale" userId="3647ddd2-6040-41ae-a96d-232c23482af8" providerId="ADAL" clId="{DCA4B3B9-8183-4C3A-AD0D-C1E976E6C8AF}" dt="2025-05-07T06:03:53.928" v="3"/>
        <pc:sldMkLst>
          <pc:docMk/>
          <pc:sldMk cId="1474272264" sldId="257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5-02T08:01:01.0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7482 17019 36863 0,'56'-9'-208'0,"3"-5"64"0,-2-2 16 0,3 3 128 0,4-1 0 0,1 5 128 0,0 2-128 0,-3 2 0 15,-8 0-128-15,-5 0 0 0,-9-1 0 0,-2 4 128 16,-3 2 0-16,-4 0 0 0,-2-2 0 0,-4 2 0 0,-4 3-128 0,-3-2 128 0,-1 1-128 0,-4 0 128 15,-13-2 0-15,10 5 128 0,1-2-128 0,-11-3 0 16,0 0 0-16,0 0 0 0,0 0 0 0,9 5-240 47,-9-5-112-47,0 0-32 0,14-1 0 0,2 0-2144 16,-1 1-432-16,1-6-96 0,0-1-7696 0</inkml:trace>
  <inkml:trace contextRef="#ctx0" brushRef="#br0" timeOffset="615.32">7449 15605 28671 0,'0'30'0'0,"-3"-13"0"0,-8 2 0 0,6-2 352 16,5 3 80-16,0-2 16 0,-1 3 0 0,-2 2-208 0,-4 3-48 0,-2 8 0 0,-1 9 0 16,-1 7-192-16,2 3-160 15,-1 13 32-15,-3 7 0 0,0-10 128 16,1-10-128-16,2-3 128 0,-1 4-128 0,1 8 128 0,1 10-128 0,1-1 128 0,0-9-128 0,3-2 128 16,2-6-128-16,2-9 128 0,0-6-128 0,1-1 128 15,0 1 0-15,0-1 128 0,0-4-128 0,6 1 128 16,7 2-128-16,2-7 128 0,-2-8-128 15,5-1 0 1,5-2-128-16,3-3 0 16,2-4 0-16,3-10-512 0,3-10-112 0,0-6-16 0,0-4 0 0,6-7-3120 0,7-6-624 0,-3-6-128 0,-5 1-1440 15</inkml:trace>
  <inkml:trace contextRef="#ctx0" brushRef="#br0" timeOffset="1530.34">13145 17627 23551 0,'-1'-30'0'0,"0"13"0"0,-2-1 0 0,-2-2 192 0,-4-2 64 0,0 1 0 0,1 0 0 0,-1 0 0 15,-2 2 0-15,-2 1 0 0,-2 1 0 0,2 4 704 31,1 2 160-31,-1 3 32 0,-4-2 0 0,-1 5-368 16,-3 3-64-16,0 1-16 0,0 0 0 0,0-3-448 16,-1 3-112-16,2 1-16 0,2 2 0 0,-1 3-128 0,-2 6 0 0,0-3 0 15,-3-1 0-15,2 8 0 0,3 6-176 0,-1 5 48 0,1 4 0 0,2 6 0 16,1 5 0 0,3 7 0-16,1 5 0 0,4-6-160 0,3-9-32 0,4-4 0 15,2-1 0-15,4-6 320 0,5-6-160 0,1-2 160 0,5 1-128 0,4-4 128 16,4-5 0-16,4 1 0 0,0 0 0 0,5-3-240 15,3-3-16-15,5-2 0 0,2-2 0 16,-4-5 256-16,-5-7-144 0,-2-2 144 0,1-3-128 16,-2 0-64-16,-2-1 0 0,0 2 0 15,-3 1 0-15,1-8 320 0,1-13 48 16,0 0 16-16,0 2 0 0,-2-10-64 16,-2-10 0-16,1 3 0 0,0 4 0 0,-2 4 320 0,-3 4 48 0,-6 5 16 0,-7 8 0 0,-2 5-256 15,-2 5-64-15,-3 4 0 0,-4 0 0 0,4 10 624 16,-11 0 112-16,1 4 32 0,0-1 0 0,-1 3-624 15,2 5-112-15,2 3-32 0,5 4 0 0,1 10-192 16,-2 6-256-16,3 10 48 0,3 8 16 0,4 0-64 0,5-2 0 0,1-4 0 16,0-3 0-16,7-7 256 0,6-5-144 0,-1-5 144 15,-5-3-128-15,6-3 128 32,7 1 0-32,2-2 128 0,2-4-128 0,5-3-752 15,4-4-208-15,12-8-64 0,7-7 0 0,11-8-2496 16,8-9-512-16,-8-14-112 0,-13-13-4384 0</inkml:trace>
  <inkml:trace contextRef="#ctx0" brushRef="#br0" timeOffset="3597.22">17405 17474 24063 0,'-7'-23'0'0,"3"7"0"0,-2-1 0 0,2 0 656 0,2-1 144 0,1 2 32 0,-3 3 0 0,2 3-416 16,0 1-80-16,2 0-16 0,0 0 0 0,0 9-192 0,0 0-128 0,0 0 128 0,0 0-128 0,0 0 0 15,0 0 0-15,0 0 0 0,-2 14-128 0,-1 7-64 16,-1 2 0-16,0 11 0 0,0 8 0 0,2 10 64 16,0 9 0-16,2 6 0 0,0 2 0 0,4-3 128 15,2-3-128-15,1-7 128 0,3-3-128 0,4-2-160 16,5 0-32 0,2-8 0-16,0-5 0 0,3-5 112 0,3-10 16 15,3-6 0-15,1-4 0 0,3-6 48 0,1-10 16 0,1-6 0 0,-1-8 0 16,3-1 304-16,2-2 64 0,-5-3 16 15,-6-6 0-15,0-8 192 0,-1-6 64 0,1-5 0 0,-2 0 0 0,-3-3-208 16,-6-2-48 0,0-3 0-16,1-3 0 0,-3 3 160 0,-1 2 32 0,-3 6 0 15,-2 5 0-15,2 9-208 0,1 9-48 16,-2 10 0-16,0 6 0 0,-1 9 64 16,1 6 0-16,-2 6 0 0,-1 2 0 0,1 10 96 15,3 7 32-15,-1 7 0 0,2 6 0 0,-1 6-256 0,-3 3-128 16,3-2 128-16,4-4-128 0,2-4 0 0,3-7 0 0,-3-4 0 15,-5-1-128-15,4-4 128 32,3-1 0-32,0-6 0 0,0-6 0 0,2-2-1360 0,0-1-240 0,4-10-64 0,2-6 0 0,2-5-3376 15,1-8-672-15,0-3-144 16,-1-2 896-16</inkml:trace>
  <inkml:trace contextRef="#ctx0" brushRef="#br0" timeOffset="22650.51">22238 17493 25855 0,'0'0'0'0,"0"0"0"0,0 0 0 0,11 2 0 16,0-2 0-16,-11 0 0 0,0 0 0 0,10 5 0 16,-10-5 0-16,8 11-160 0,-2 2 160 0,-2 1-240 0,-1 6 48 0,-3 8 0 15,-1 13 0-15,-2 2 192 16,0 1 0-16,0-1 0 0,-4-4 0 0,2 0-144 0,0-5 16 15,-1-1 0-15,1-2 0 0,3 1 128 0,4-3 0 0,-1-1 128 0,-2-7-128 0,4 0 128 32,3-2-128-32,1-2 128 0,-2-4-128 0,2-2 0 15,-7-11 0-15,10 6 0 0,-10-6 0 0,12 0 224 0,1-4-32 16,-2-1 0-16,0-3 0 0,-1-1-192 0,2-5 0 0,1-2 0 0,1-6 0 16,2 1-160-16,1-1-80 0,-1 1-16 0,-2 0 0 0,2 0 256 15,-1-1 160-15,0 4-32 0,-5 4 0 0,2 2-128 16,1 4 0-16,5 3 0 0,3 6-176 0,-1 6 176 15,-4 3 0-15,3 7 128 0,0 4-128 0,-2 5 0 16,-2 1-128-16,2 7 0 0,1 3 0 0,0 3 128 16,2 2 0-16,-1-1 128 15,1 3-128-15,-1-11 128 0,1-4-128 0,-2-5 128 0,-1-6-128 0,0-4 0 16,1-3 0-16,0-5 0 0,-1-5-128 0,-2-1 304 16,-5-4 64-16,1-5 16 0,-1-6 0 0,-1-4 352 15,-1 1 80-15,-2-7 16 0,1-7 0 0,0-6-112 16,2-8-16-16,-4 6 0 0,-4 1 0 0,3-2-96 15,1-5-32-15,-3 6 0 0,-5 7 0 0,3-13-48 16,4-14-16-16,1 6 0 0,0 10 0 0,4 5-192 16,6 4-64-16,-6 7 0 0,-3 12 0 0,4 4-304 31,1 3-64-31,5 3-16 0,1 1 0 0,-1 8-400 16,-2 6-96-16,-2 5-16 0,-2 3 0 0,4 4-1792 0,5 4-352 15,0 5-80-15,3 2-6288 0</inkml:trace>
  <inkml:trace contextRef="#ctx0" brushRef="#br0" timeOffset="24396.53">28331 17128 28671 0,'-13'-24'0'0,"4"10"0"0,-3-6 0 0,-1 3 448 16,-2-4 112-16,-2 0 16 0,-2-1 0 0,1 3-64 15,-2 3 0-15,2 2 0 0,-1-1 0 0,2 4-352 16,1 3-160-16,0 3 128 0,0-4-128 0,0 5 0 16,3 1 0-16,0 0 0 0,-2 2 0 0,-3 1 0 15,-4 7-224-15,1-1 32 0,2-5 0 0,2 7 192 16,0 4 160-16,1 1-32 0,0-1 0 0,1 9-128 16,-2 9-272-16,1 2 64 0,2 0 16 0,1 13 48 0,0 18 16 15,1-6 0-15,2-10 0 0,0 3 128 0,1 4 0 16,2 9 0-16,-1 11 0 0,1 8 0 0,2 2-128 0,0-6 128 0,0-6-128 15,-1 2 0-15,0 7 0 0,1 8 0 16,1 2 0-16,-2-12 128 0,0-16-128 0,1-7 128 16,0-5-128-16,1-3 128 0,-2-2 0 0,2-3 128 0,1 0-128 15,-3-4 0 1,1-5 0 0,0-4 0-16,0-9 0 0,0 3-544 15,-1 4-176-15,1-9-48 16,-1-54-10848-16</inkml:trace>
  <inkml:trace contextRef="#ctx0" brushRef="#br0" timeOffset="24560.25">27327 17830 39679 0,'25'13'0'0,"-7"-5"0"0,3-3 0 0,12 2 656 15,11-1 144-15,4 0 32 0,2-5 0 0,7-4-832 31,10-3-256-31,13-1 0 0,16 1 0 0,-1-15-1216 16,-3-18-256-16,2-12-64 0,3-12-13200 0</inkml:trace>
  <inkml:trace contextRef="#ctx0" brushRef="#br0" timeOffset="43803.05">18046 11262 26111 0,'0'0'0'0,"0"-9"0"0,0 9 0 0,-3-12 400 15,-2-1 96-15,-1 3 16 0,-3 2 0 0,-6-5-64 31,-4-4 0-31,-3 4 0 0,-2 2 0 0</inkml:trace>
  <inkml:trace contextRef="#ctx0" brushRef="#br0" timeOffset="44124.1">17526 11173 29695 0,'-38'37'0'0,"15"-10"0"0,-2 9 0 0,-1 10-160 16,-2 12-32-16,8-5 0 0,4-7 0 0,0-6 64 16,1-3 0-16,7-1 0 0,8 0 0 0,5-3 128 0,4-1 0 0,3-4 128 0,2-3-128 0,6-1 0 31,3-5 0-31,1-4 0 0,-1-9 0 0,2 1 224 0,1-1-32 15,5-6 0-15,3-8 0 0,3-1 256 0,0-7 64 0,4-2 0 0,3-4 0 0,-3-5-208 16,-6-2-48-16,-3-1 0 0,0 0 0 0,-5-3-96 0,-5 2-32 16,-1-4 0-16,-1-4 0 0,-2-8-128 0,-1-7 0 15,-1 9 0-15,-2 10-176 0,-1 6 176 16,0 0 0-16,-3 11 0 0,-1 9 0 0,-9 9 0 16,0 0 176-16,10 4-48 0,-3 11 0 0,0 4 208 15,-1 5 48-15,1 13 0 0,0 13 0 0,-2-2-64 16,-1-4 0-16,2-2 0 0,5-3 0 0,2 4-320 15,1 3-128-15,-1 3 0 0,0-2 0 0,5 1 256 16,7 3 48-16,0-12 16 0,-2-10 0 0,1-3-192 16,-1 0 0-16,-2-9 0 0,-3-7-176 0,2-4-928 15,2-6-192-15,2 0-48 0,-1-6 0 0,3-4-2048 32,1-8-400-32,1-11-96 0,1-11-4496 0</inkml:trace>
  <inkml:trace contextRef="#ctx0" brushRef="#br0" timeOffset="44813.52">19406 11082 25087 0,'-24'-1'0'0,"9"1"0"0,-5-4 0 0,1 1 960 15,-1 2 208-15,2 1 48 0,1 1 0 0,-1 2-720 0,-3-2-144 0,1 4-32 0,3 2 0 0,-1 5-144 16,-2 5-48-16,0 10 0 0,-3 11 0 16,3 6-128-1,0 4-272-15,4 2 64 0,3 0 16 0,4-6 48 16,3-5 16-16,3-6 0 0,3-9 0 0,7-2 128 0,4-1 0 0,6-2 0 0,3-5 0 0,2-1 128 16,4-3 48-16,4 0 16 0,3-4 0 0,7-5-192 15,7-2 128-15,1-5-128 0,-1-2 128 16,-4-4-128-1,-4-5 0-15,-2 0 0 0,-2 0 0 0,-2-1 0 0,-2 0 0 0,-2-2 0 16,-2 1-176-16,-2-8 176 16,-6-3 176-16,1 4-48 0,-2 6 0 0,-1 0 160 0,-4 0 32 0,1 10 0 0,1 5 0 15,-4 3 96-15,-11 2 32 0,14 8 0 0,1 8 0 0,-1 7 96 16,-2 10 32-16,0-3 0 16,0-1 0-16,5-2-576 0,3-1 0 0,4 0 0 15,2-1 0-15,3 0 0 0,2-3 208 0,4-4-16 0,3-1 0 0,5-5-448 31,4 0-112-15,4-6-16-16,2-6 0 0,2-4-144 0,0-5-48 0,-4-4 0 0,-4-3 0 0,-6-3 416 0,-3-5 160 0,-4-3-128 0,-4-3 128 0,-4 1 0 16,-5 1 128-16,-4-5 0 0,-5-3 0 0,-6-8 560 15,-2-1 112-15,-4-2 32 0,-1 1 0 0,-2 3-320 0,-2 2-48 16,-2 4-16 0,1 6 0-16,-1 5-304 15,1 5-144-15,1 4 128 0,1 5-128 0,0 2-432 16,-1 2-160-16,5 8-48 0,0 0 0 0,0 0-912 15,-2-13-192-15,2 13-48 16,33 1-11152-16</inkml:trace>
  <inkml:trace contextRef="#ctx0" brushRef="#br0" timeOffset="45339.43">21995 10012 31487 0,'-34'-18'0'0,"13"6"0"0,-1 3 0 0,1 0 608 0,0 2 128 0,1 1 32 0,-4 2 0 0,2 2-624 15,0 2-144-15,0 6 0 0,-2 0 0 0,1 5 0 16,-1 5 0-16,-2 8 0 0,-4 5-176 0,1 11-16 16,1 11 0-16,-4 13 0 0,-1 13 0 0,3-4 64 15,3-6 0-15,7 3 0 0,1 1 0 0,4 15 128 16,0 17 0-16,4-13 128 0,0-14-128 0,5-7 0 0,3 1 0 0,0 5 0 0,1 9 0 0,3-7 0 16,3-4 0-16,-1-11 0 15,-1-14 0-15,4-5 0 0,1-4 0 0,0-4 0 16,-2-2 0-16,2-2 128 15,2-1-128-15,-3-8 128 0,-4-4-128 0,-2-2-1616 16,-2-2-400-16,2-14-80 16,0 0-9200-16</inkml:trace>
  <inkml:trace contextRef="#ctx0" brushRef="#br0" timeOffset="45470.65">21561 11399 34815 0,'31'0'0'0,"-10"1"0"0,0 5 0 0,6-6 352 0,8-7 80 0,7-2 16 0,4-3 0 0,9-7-256 47,7-8-64-47,2-1 0 0,74-52-14896 0</inkml:trace>
  <inkml:trace contextRef="#ctx0" brushRef="#br0" timeOffset="45745.08">22505 11276 36351 0,'6'30'0'0,"0"-1"0"0,-1 9 0 0,5 1 704 0,4-6 160 0,3-5 32 0,2-3 0 0,0-1-464 16,2-2-96-16,0-1-16 0,-1-4 0 0,2-2-320 47,2-3 0-47,-1-3 0 0,-4-4-128 0,3-2-464 16,3-4-96-16,2-3-16 0,2-4 0 0,4-4 208 0,1-4 48 0,3-1 0 15,5 1 0-15,5-7-160 0,3-3-32 0,-6-5 0 0,-9-6 0 0,-4-6 320 0,-4-6 48 0,-5 2 16 16,-5 4 0-16,0 0 256 0,-2-5 256 0,-3 6-64 0,-3 5 0 0,0 5 0 15,-1 3 0 1,-4 6 0-16,-4 6 0 0,-1 1-192 16,-1 1 0-1,0 3 0-15,-3 3-160 0,-1 2-384 16,6 7-80 0,-5-8-16-16,5 8-12336 0</inkml:trace>
  <inkml:trace contextRef="#ctx0" brushRef="#br0" timeOffset="45954.5">23857 10253 43519 0,'6'22'0'0,"-1"2"0"0,2 6 0 0,1 6 0 0,1 3 0 0,1 4 0 0,-1 4 0 0,1 13 0 16,-1 16 192-16,1 7-48 0,3 10-16 0,3-12-128 15,1-17 128-15,4-3-128 0,3-1 128 0,8 5-128 31,4 1-176-31,7-3 48 0,8-10 0 0,4-8-512 16,2-9-112-16,6-12-16 0,3-13 0 0,20-20-960 16,20-15-208-16,7-18-48 0,5-14-12304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C0FB-E2B4-42B6-9F2F-34F022F610DD}" type="datetimeFigureOut">
              <a:rPr lang="en-GB" smtClean="0"/>
              <a:t>07/05/2025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BFAE-C59E-4EEC-A4B8-420CA78DE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959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C0FB-E2B4-42B6-9F2F-34F022F610DD}" type="datetimeFigureOut">
              <a:rPr lang="en-GB" smtClean="0"/>
              <a:t>07/05/2025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BFAE-C59E-4EEC-A4B8-420CA78DE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845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C0FB-E2B4-42B6-9F2F-34F022F610DD}" type="datetimeFigureOut">
              <a:rPr lang="en-GB" smtClean="0"/>
              <a:t>07/05/2025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BFAE-C59E-4EEC-A4B8-420CA78DE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288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C0FB-E2B4-42B6-9F2F-34F022F610DD}" type="datetimeFigureOut">
              <a:rPr lang="en-GB" smtClean="0"/>
              <a:t>07/05/2025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BFAE-C59E-4EEC-A4B8-420CA78DE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515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C0FB-E2B4-42B6-9F2F-34F022F610DD}" type="datetimeFigureOut">
              <a:rPr lang="en-GB" smtClean="0"/>
              <a:t>07/05/2025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BFAE-C59E-4EEC-A4B8-420CA78DE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0289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C0FB-E2B4-42B6-9F2F-34F022F610DD}" type="datetimeFigureOut">
              <a:rPr lang="en-GB" smtClean="0"/>
              <a:t>07/05/2025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BFAE-C59E-4EEC-A4B8-420CA78DE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3901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C0FB-E2B4-42B6-9F2F-34F022F610DD}" type="datetimeFigureOut">
              <a:rPr lang="en-GB" smtClean="0"/>
              <a:t>07/05/2025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BFAE-C59E-4EEC-A4B8-420CA78DE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1588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C0FB-E2B4-42B6-9F2F-34F022F610DD}" type="datetimeFigureOut">
              <a:rPr lang="en-GB" smtClean="0"/>
              <a:t>07/05/2025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BFAE-C59E-4EEC-A4B8-420CA78DE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23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C0FB-E2B4-42B6-9F2F-34F022F610DD}" type="datetimeFigureOut">
              <a:rPr lang="en-GB" smtClean="0"/>
              <a:t>07/05/2025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BFAE-C59E-4EEC-A4B8-420CA78DE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455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C0FB-E2B4-42B6-9F2F-34F022F610DD}" type="datetimeFigureOut">
              <a:rPr lang="en-GB" smtClean="0"/>
              <a:t>07/05/2025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BFAE-C59E-4EEC-A4B8-420CA78DE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198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C0FB-E2B4-42B6-9F2F-34F022F610DD}" type="datetimeFigureOut">
              <a:rPr lang="en-GB" smtClean="0"/>
              <a:t>07/05/2025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BFAE-C59E-4EEC-A4B8-420CA78DE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670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2C0FB-E2B4-42B6-9F2F-34F022F610DD}" type="datetimeFigureOut">
              <a:rPr lang="en-GB" smtClean="0"/>
              <a:t>07/05/2025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7BFAE-C59E-4EEC-A4B8-420CA78DE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8252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602" y="118562"/>
            <a:ext cx="10375975" cy="6677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536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7338" y="2147452"/>
            <a:ext cx="860545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88096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624" y="145039"/>
            <a:ext cx="10167131" cy="659376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CA2438E-16D1-60C7-F7AB-E88B07D090D0}"/>
                  </a:ext>
                </a:extLst>
              </p14:cNvPr>
              <p14:cNvContentPartPr/>
              <p14:nvPr/>
            </p14:nvContentPartPr>
            <p14:xfrm>
              <a:off x="2615760" y="3580200"/>
              <a:ext cx="7583760" cy="3182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CA2438E-16D1-60C7-F7AB-E88B07D090D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06400" y="3570840"/>
                <a:ext cx="7602480" cy="3200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7427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2018-09-19T13:14:49Z</dcterms:created>
  <dcterms:modified xsi:type="dcterms:W3CDTF">2025-05-07T06:04:02Z</dcterms:modified>
</cp:coreProperties>
</file>