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5FC45-DE43-4DB0-BCBC-22EF2D5D11F8}" type="datetimeFigureOut">
              <a:rPr lang="en-GB" smtClean="0"/>
              <a:t>21/04/2020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CFFBA-B009-4DAD-B127-85195DF16C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82043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5FC45-DE43-4DB0-BCBC-22EF2D5D11F8}" type="datetimeFigureOut">
              <a:rPr lang="en-GB" smtClean="0"/>
              <a:t>21/04/2020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CFFBA-B009-4DAD-B127-85195DF16C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0552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5FC45-DE43-4DB0-BCBC-22EF2D5D11F8}" type="datetimeFigureOut">
              <a:rPr lang="en-GB" smtClean="0"/>
              <a:t>21/04/2020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CFFBA-B009-4DAD-B127-85195DF16C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67274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5FC45-DE43-4DB0-BCBC-22EF2D5D11F8}" type="datetimeFigureOut">
              <a:rPr lang="en-GB" smtClean="0"/>
              <a:t>21/04/2020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CFFBA-B009-4DAD-B127-85195DF16C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95472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5FC45-DE43-4DB0-BCBC-22EF2D5D11F8}" type="datetimeFigureOut">
              <a:rPr lang="en-GB" smtClean="0"/>
              <a:t>21/04/2020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CFFBA-B009-4DAD-B127-85195DF16C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59203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5FC45-DE43-4DB0-BCBC-22EF2D5D11F8}" type="datetimeFigureOut">
              <a:rPr lang="en-GB" smtClean="0"/>
              <a:t>21/04/2020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CFFBA-B009-4DAD-B127-85195DF16C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71035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5FC45-DE43-4DB0-BCBC-22EF2D5D11F8}" type="datetimeFigureOut">
              <a:rPr lang="en-GB" smtClean="0"/>
              <a:t>21/04/2020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CFFBA-B009-4DAD-B127-85195DF16C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5319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5FC45-DE43-4DB0-BCBC-22EF2D5D11F8}" type="datetimeFigureOut">
              <a:rPr lang="en-GB" smtClean="0"/>
              <a:t>21/04/2020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CFFBA-B009-4DAD-B127-85195DF16C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31380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5FC45-DE43-4DB0-BCBC-22EF2D5D11F8}" type="datetimeFigureOut">
              <a:rPr lang="en-GB" smtClean="0"/>
              <a:t>21/04/2020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CFFBA-B009-4DAD-B127-85195DF16C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52004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5FC45-DE43-4DB0-BCBC-22EF2D5D11F8}" type="datetimeFigureOut">
              <a:rPr lang="en-GB" smtClean="0"/>
              <a:t>21/04/2020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CFFBA-B009-4DAD-B127-85195DF16C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73875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5FC45-DE43-4DB0-BCBC-22EF2D5D11F8}" type="datetimeFigureOut">
              <a:rPr lang="en-GB" smtClean="0"/>
              <a:t>21/04/2020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CFFBA-B009-4DAD-B127-85195DF16C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65983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B5FC45-DE43-4DB0-BCBC-22EF2D5D11F8}" type="datetimeFigureOut">
              <a:rPr lang="en-GB" smtClean="0"/>
              <a:t>21/04/2020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7CFFBA-B009-4DAD-B127-85195DF16C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033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3765" t="28873" r="26984" b="59012"/>
          <a:stretch/>
        </p:blipFill>
        <p:spPr>
          <a:xfrm>
            <a:off x="672807" y="92145"/>
            <a:ext cx="11128076" cy="15169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14029" t="37106" r="46995" b="57822"/>
          <a:stretch/>
        </p:blipFill>
        <p:spPr>
          <a:xfrm>
            <a:off x="656028" y="1754635"/>
            <a:ext cx="7119145" cy="61754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l="15214" t="33242" r="25822" b="59906"/>
          <a:stretch/>
        </p:blipFill>
        <p:spPr>
          <a:xfrm>
            <a:off x="828030" y="2663363"/>
            <a:ext cx="10817630" cy="83805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/>
          <a:srcRect l="13699" t="26589" r="23510" b="61037"/>
          <a:stretch/>
        </p:blipFill>
        <p:spPr>
          <a:xfrm>
            <a:off x="656028" y="3792597"/>
            <a:ext cx="10989632" cy="144387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6"/>
          <a:srcRect l="15229" t="34236" r="41107" b="61509"/>
          <a:stretch/>
        </p:blipFill>
        <p:spPr>
          <a:xfrm>
            <a:off x="892232" y="5639434"/>
            <a:ext cx="8817033" cy="57294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82632" y="969806"/>
            <a:ext cx="4821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/>
              <a:t>1)</a:t>
            </a:r>
            <a:endParaRPr lang="en-GB" sz="28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282631" y="1844675"/>
            <a:ext cx="4821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2</a:t>
            </a:r>
            <a:r>
              <a:rPr lang="en-GB" sz="2800" b="1" dirty="0" smtClean="0"/>
              <a:t>)</a:t>
            </a:r>
            <a:endParaRPr lang="en-GB" sz="28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282631" y="2767850"/>
            <a:ext cx="4821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/>
              <a:t>3)</a:t>
            </a:r>
            <a:endParaRPr lang="en-GB" sz="28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301556" y="3795143"/>
            <a:ext cx="4821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4</a:t>
            </a:r>
            <a:r>
              <a:rPr lang="en-GB" sz="2800" b="1" dirty="0" smtClean="0"/>
              <a:t>)</a:t>
            </a:r>
            <a:endParaRPr lang="en-GB" sz="28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301556" y="5738784"/>
            <a:ext cx="4821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5</a:t>
            </a:r>
            <a:r>
              <a:rPr lang="en-GB" sz="2800" b="1" dirty="0" smtClean="0"/>
              <a:t>)</a:t>
            </a:r>
            <a:endParaRPr lang="en-GB" sz="2800" b="1" dirty="0"/>
          </a:p>
        </p:txBody>
      </p:sp>
    </p:spTree>
    <p:extLst>
      <p:ext uri="{BB962C8B-B14F-4D97-AF65-F5344CB8AC3E}">
        <p14:creationId xmlns:p14="http://schemas.microsoft.com/office/powerpoint/2010/main" val="1934985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4868" t="39002" r="20694" b="56968"/>
          <a:stretch/>
        </p:blipFill>
        <p:spPr>
          <a:xfrm>
            <a:off x="831272" y="426708"/>
            <a:ext cx="10680758" cy="52711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13765" t="32110" r="35708" b="65152"/>
          <a:stretch/>
        </p:blipFill>
        <p:spPr>
          <a:xfrm>
            <a:off x="636054" y="1372463"/>
            <a:ext cx="10248078" cy="37030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l="14580" t="33520" r="44262" b="63323"/>
          <a:stretch/>
        </p:blipFill>
        <p:spPr>
          <a:xfrm>
            <a:off x="831272" y="2259532"/>
            <a:ext cx="8875277" cy="45365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/>
          <a:srcRect l="13676" t="34767" r="41107" b="62303"/>
          <a:stretch/>
        </p:blipFill>
        <p:spPr>
          <a:xfrm>
            <a:off x="636054" y="3336864"/>
            <a:ext cx="10295129" cy="44474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6"/>
          <a:srcRect l="13699" t="30164" r="25134" b="60998"/>
          <a:stretch/>
        </p:blipFill>
        <p:spPr>
          <a:xfrm>
            <a:off x="689172" y="4137328"/>
            <a:ext cx="11192496" cy="107814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07034" y="426708"/>
            <a:ext cx="4821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6</a:t>
            </a:r>
            <a:r>
              <a:rPr lang="en-GB" sz="2800" b="1" dirty="0" smtClean="0"/>
              <a:t>)</a:t>
            </a:r>
            <a:endParaRPr lang="en-GB" sz="28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207033" y="1301577"/>
            <a:ext cx="4821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/>
              <a:t>7)</a:t>
            </a:r>
            <a:endParaRPr lang="en-GB" sz="28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207033" y="2224752"/>
            <a:ext cx="4821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8</a:t>
            </a:r>
            <a:r>
              <a:rPr lang="en-GB" sz="2800" b="1" dirty="0" smtClean="0"/>
              <a:t>)</a:t>
            </a:r>
            <a:endParaRPr lang="en-GB" sz="28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225958" y="3252045"/>
            <a:ext cx="4821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/>
              <a:t>9)</a:t>
            </a:r>
            <a:endParaRPr lang="en-GB" sz="28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125577" y="4133437"/>
            <a:ext cx="682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/>
              <a:t>10)</a:t>
            </a:r>
            <a:endParaRPr lang="en-GB" sz="2800" b="1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7"/>
          <a:srcRect l="14471" t="28710" r="21796" b="62834"/>
          <a:stretch/>
        </p:blipFill>
        <p:spPr>
          <a:xfrm>
            <a:off x="889416" y="5410580"/>
            <a:ext cx="10992252" cy="97224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78068" y="5338602"/>
            <a:ext cx="682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/>
              <a:t>11)</a:t>
            </a:r>
            <a:endParaRPr lang="en-GB" sz="2800" b="1" dirty="0"/>
          </a:p>
        </p:txBody>
      </p:sp>
    </p:spTree>
    <p:extLst>
      <p:ext uri="{BB962C8B-B14F-4D97-AF65-F5344CB8AC3E}">
        <p14:creationId xmlns:p14="http://schemas.microsoft.com/office/powerpoint/2010/main" val="3488532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60815" y="2122517"/>
            <a:ext cx="779179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464175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3765" t="28873" r="26984" b="59012"/>
          <a:stretch/>
        </p:blipFill>
        <p:spPr>
          <a:xfrm>
            <a:off x="672807" y="92145"/>
            <a:ext cx="11128076" cy="15169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14029" t="37106" r="46995" b="57822"/>
          <a:stretch/>
        </p:blipFill>
        <p:spPr>
          <a:xfrm>
            <a:off x="656028" y="1754635"/>
            <a:ext cx="7119145" cy="61754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l="15214" t="33242" r="25822" b="59906"/>
          <a:stretch/>
        </p:blipFill>
        <p:spPr>
          <a:xfrm>
            <a:off x="828030" y="2663363"/>
            <a:ext cx="10817630" cy="83805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/>
          <a:srcRect l="13699" t="26589" r="23510" b="61037"/>
          <a:stretch/>
        </p:blipFill>
        <p:spPr>
          <a:xfrm>
            <a:off x="656028" y="3792597"/>
            <a:ext cx="10989632" cy="144387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6"/>
          <a:srcRect l="15229" t="34236" r="41107" b="61509"/>
          <a:stretch/>
        </p:blipFill>
        <p:spPr>
          <a:xfrm>
            <a:off x="892232" y="5639434"/>
            <a:ext cx="8817033" cy="57294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82632" y="969806"/>
            <a:ext cx="4821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/>
              <a:t>1)</a:t>
            </a:r>
            <a:endParaRPr lang="en-GB" sz="28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282631" y="1844675"/>
            <a:ext cx="4821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2</a:t>
            </a:r>
            <a:r>
              <a:rPr lang="en-GB" sz="2800" b="1" dirty="0" smtClean="0"/>
              <a:t>)</a:t>
            </a:r>
            <a:endParaRPr lang="en-GB" sz="28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282631" y="2767850"/>
            <a:ext cx="4821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/>
              <a:t>3)</a:t>
            </a:r>
            <a:endParaRPr lang="en-GB" sz="28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301556" y="3795143"/>
            <a:ext cx="4821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4</a:t>
            </a:r>
            <a:r>
              <a:rPr lang="en-GB" sz="2800" b="1" dirty="0" smtClean="0"/>
              <a:t>)</a:t>
            </a:r>
            <a:endParaRPr lang="en-GB" sz="28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301556" y="5738784"/>
            <a:ext cx="4821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5</a:t>
            </a:r>
            <a:r>
              <a:rPr lang="en-GB" sz="2800" b="1" dirty="0" smtClean="0"/>
              <a:t>)</a:t>
            </a:r>
            <a:endParaRPr lang="en-GB" sz="28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6343756" y="890705"/>
            <a:ext cx="7386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 smtClean="0">
                <a:solidFill>
                  <a:srgbClr val="FF0000"/>
                </a:solidFill>
              </a:rPr>
              <a:t>23</a:t>
            </a:r>
            <a:endParaRPr lang="en-GB" sz="3600" b="1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255989" y="1616137"/>
            <a:ext cx="301854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>
                <a:solidFill>
                  <a:srgbClr val="FF0000"/>
                </a:solidFill>
              </a:rPr>
              <a:t>1 is a factor of </a:t>
            </a:r>
          </a:p>
          <a:p>
            <a:pPr algn="ctr"/>
            <a:r>
              <a:rPr lang="en-GB" sz="2800" b="1" dirty="0" smtClean="0">
                <a:solidFill>
                  <a:srgbClr val="FF0000"/>
                </a:solidFill>
              </a:rPr>
              <a:t>every number</a:t>
            </a:r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169511" y="3218668"/>
            <a:ext cx="22100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 smtClean="0">
                <a:solidFill>
                  <a:srgbClr val="FF0000"/>
                </a:solidFill>
              </a:rPr>
              <a:t>9 + 16 = 25</a:t>
            </a:r>
            <a:endParaRPr lang="en-GB" sz="3600" b="1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169494" y="4598665"/>
            <a:ext cx="1220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GB" sz="3600" b="1" dirty="0" smtClean="0">
                <a:solidFill>
                  <a:srgbClr val="FF0000"/>
                </a:solidFill>
              </a:rPr>
              <a:t> = 4</a:t>
            </a:r>
            <a:endParaRPr lang="en-GB" sz="3600" b="1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094697" y="6103184"/>
            <a:ext cx="22100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</a:rPr>
              <a:t>2</a:t>
            </a:r>
            <a:r>
              <a:rPr lang="en-GB" sz="3600" b="1" dirty="0" smtClean="0">
                <a:solidFill>
                  <a:srgbClr val="FF0000"/>
                </a:solidFill>
              </a:rPr>
              <a:t> + 11 = 13</a:t>
            </a:r>
            <a:endParaRPr lang="en-GB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4424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4" grpId="0"/>
      <p:bldP spid="15" grpId="0"/>
      <p:bldP spid="16" grpId="0"/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4868" t="39002" r="20694" b="56968"/>
          <a:stretch/>
        </p:blipFill>
        <p:spPr>
          <a:xfrm>
            <a:off x="831272" y="426708"/>
            <a:ext cx="10680758" cy="52711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13765" t="32110" r="35708" b="65152"/>
          <a:stretch/>
        </p:blipFill>
        <p:spPr>
          <a:xfrm>
            <a:off x="636054" y="1372463"/>
            <a:ext cx="10248078" cy="37030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l="14580" t="33520" r="44262" b="63323"/>
          <a:stretch/>
        </p:blipFill>
        <p:spPr>
          <a:xfrm>
            <a:off x="831272" y="2259532"/>
            <a:ext cx="8875277" cy="45365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/>
          <a:srcRect l="14655" t="34767" r="41107" b="62645"/>
          <a:stretch/>
        </p:blipFill>
        <p:spPr>
          <a:xfrm>
            <a:off x="858982" y="3336864"/>
            <a:ext cx="9182793" cy="35809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6"/>
          <a:srcRect l="13699" t="30164" r="25134" b="60998"/>
          <a:stretch/>
        </p:blipFill>
        <p:spPr>
          <a:xfrm>
            <a:off x="689172" y="4137328"/>
            <a:ext cx="11192496" cy="107814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07034" y="426708"/>
            <a:ext cx="4821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6</a:t>
            </a:r>
            <a:r>
              <a:rPr lang="en-GB" sz="2800" b="1" dirty="0" smtClean="0"/>
              <a:t>)</a:t>
            </a:r>
            <a:endParaRPr lang="en-GB" sz="28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207033" y="1301577"/>
            <a:ext cx="4821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/>
              <a:t>7)</a:t>
            </a:r>
            <a:endParaRPr lang="en-GB" sz="28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207033" y="2224752"/>
            <a:ext cx="4821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8</a:t>
            </a:r>
            <a:r>
              <a:rPr lang="en-GB" sz="2800" b="1" dirty="0" smtClean="0"/>
              <a:t>)</a:t>
            </a:r>
            <a:endParaRPr lang="en-GB" sz="28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225958" y="3252045"/>
            <a:ext cx="4821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/>
              <a:t>9)</a:t>
            </a:r>
            <a:endParaRPr lang="en-GB" sz="28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125577" y="4133437"/>
            <a:ext cx="682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/>
              <a:t>10)</a:t>
            </a:r>
            <a:endParaRPr lang="en-GB" sz="2800" b="1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7"/>
          <a:srcRect l="14471" t="28710" r="21796" b="62834"/>
          <a:stretch/>
        </p:blipFill>
        <p:spPr>
          <a:xfrm>
            <a:off x="889416" y="5410580"/>
            <a:ext cx="10992252" cy="97224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78068" y="5338602"/>
            <a:ext cx="682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/>
              <a:t>11)</a:t>
            </a:r>
            <a:endParaRPr lang="en-GB" sz="28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10332691" y="748849"/>
            <a:ext cx="13870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GB" sz="3600" b="1" dirty="0" smtClean="0">
                <a:solidFill>
                  <a:srgbClr val="FF0000"/>
                </a:solidFill>
              </a:rPr>
              <a:t> = 6</a:t>
            </a:r>
            <a:endParaRPr lang="en-GB" sz="3600" b="1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545996" y="1646537"/>
            <a:ext cx="2039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 smtClean="0">
                <a:solidFill>
                  <a:srgbClr val="FF0000"/>
                </a:solidFill>
              </a:rPr>
              <a:t>9 x 9 = 81</a:t>
            </a:r>
            <a:endParaRPr lang="en-GB" sz="3600" b="1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486288" y="2593309"/>
            <a:ext cx="21194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</a:rPr>
              <a:t>2</a:t>
            </a:r>
            <a:r>
              <a:rPr lang="en-GB" sz="3600" b="1" dirty="0" smtClean="0">
                <a:solidFill>
                  <a:srgbClr val="FF0000"/>
                </a:solidFill>
              </a:rPr>
              <a:t> </a:t>
            </a:r>
            <a:r>
              <a:rPr lang="en-GB" sz="3600" b="1" dirty="0">
                <a:solidFill>
                  <a:srgbClr val="FF0000"/>
                </a:solidFill>
              </a:rPr>
              <a:t>x</a:t>
            </a:r>
            <a:r>
              <a:rPr lang="en-GB" sz="3600" b="1" dirty="0" smtClean="0">
                <a:solidFill>
                  <a:srgbClr val="FF0000"/>
                </a:solidFill>
              </a:rPr>
              <a:t> 7 = 14</a:t>
            </a:r>
            <a:endParaRPr lang="en-GB" sz="3600" b="1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296701" y="4701591"/>
            <a:ext cx="18741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2 + 7 = 9</a:t>
            </a:r>
            <a:endParaRPr lang="en-GB" sz="3600" b="1" dirty="0">
              <a:solidFill>
                <a:srgbClr val="FF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967236" y="5931595"/>
            <a:ext cx="22937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</a:rPr>
              <a:t>2</a:t>
            </a:r>
            <a:r>
              <a:rPr lang="en-GB" sz="3600" b="1" dirty="0" smtClean="0">
                <a:solidFill>
                  <a:srgbClr val="FF0000"/>
                </a:solidFill>
              </a:rPr>
              <a:t> x 13 = 26</a:t>
            </a:r>
            <a:endParaRPr lang="en-GB" sz="3600" b="1" dirty="0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9206586" y="3691034"/>
            <a:ext cx="20543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 smtClean="0">
                <a:solidFill>
                  <a:srgbClr val="FF0000"/>
                </a:solidFill>
              </a:rPr>
              <a:t>3 + 8 = 11</a:t>
            </a:r>
            <a:endParaRPr lang="en-GB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832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94</Words>
  <Application>Microsoft Office PowerPoint</Application>
  <PresentationFormat>Widescreen</PresentationFormat>
  <Paragraphs>35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4</cp:revision>
  <dcterms:created xsi:type="dcterms:W3CDTF">2020-04-21T05:19:35Z</dcterms:created>
  <dcterms:modified xsi:type="dcterms:W3CDTF">2020-04-21T05:39:06Z</dcterms:modified>
</cp:coreProperties>
</file>