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65" d="100"/>
          <a:sy n="65" d="100"/>
        </p:scale>
        <p:origin x="78" y="6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42FB85E-74CC-4291-BD1D-6400393C6769}"/>
    <pc:docChg chg="custSel addSld modSld">
      <pc:chgData name="Stewart Gale" userId="3647ddd2-6040-41ae-a96d-232c23482af8" providerId="ADAL" clId="{042FB85E-74CC-4291-BD1D-6400393C6769}" dt="2023-07-05T07:48:50.817" v="7" actId="1076"/>
      <pc:docMkLst>
        <pc:docMk/>
      </pc:docMkLst>
      <pc:sldChg chg="addSp delSp modSp new mod">
        <pc:chgData name="Stewart Gale" userId="3647ddd2-6040-41ae-a96d-232c23482af8" providerId="ADAL" clId="{042FB85E-74CC-4291-BD1D-6400393C6769}" dt="2023-07-05T07:48:50.817" v="7" actId="1076"/>
        <pc:sldMkLst>
          <pc:docMk/>
          <pc:sldMk cId="2430383516" sldId="257"/>
        </pc:sldMkLst>
        <pc:spChg chg="del">
          <ac:chgData name="Stewart Gale" userId="3647ddd2-6040-41ae-a96d-232c23482af8" providerId="ADAL" clId="{042FB85E-74CC-4291-BD1D-6400393C6769}" dt="2023-07-05T07:48:35.859" v="1" actId="478"/>
          <ac:spMkLst>
            <pc:docMk/>
            <pc:sldMk cId="2430383516" sldId="257"/>
            <ac:spMk id="2" creationId="{1885A15F-C584-A8B9-004C-4CAE58E0C900}"/>
          </ac:spMkLst>
        </pc:spChg>
        <pc:spChg chg="del">
          <ac:chgData name="Stewart Gale" userId="3647ddd2-6040-41ae-a96d-232c23482af8" providerId="ADAL" clId="{042FB85E-74CC-4291-BD1D-6400393C6769}" dt="2023-07-05T07:48:35.859" v="1" actId="478"/>
          <ac:spMkLst>
            <pc:docMk/>
            <pc:sldMk cId="2430383516" sldId="257"/>
            <ac:spMk id="3" creationId="{FA0D674C-AF6A-EA75-A097-9E94574F44A4}"/>
          </ac:spMkLst>
        </pc:spChg>
        <pc:picChg chg="add mod modCrop">
          <ac:chgData name="Stewart Gale" userId="3647ddd2-6040-41ae-a96d-232c23482af8" providerId="ADAL" clId="{042FB85E-74CC-4291-BD1D-6400393C6769}" dt="2023-07-05T07:48:50.817" v="7" actId="1076"/>
          <ac:picMkLst>
            <pc:docMk/>
            <pc:sldMk cId="2430383516" sldId="257"/>
            <ac:picMk id="5" creationId="{25A2CA25-92D6-82E0-9BC5-CC13FF4B145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A3ECE-5D9B-A0A6-C2BF-00EC48EC3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9DEBDA-B7E3-9D3F-EB05-A566A82052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D030E-99F9-8E9A-2DB3-EF07C078C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BB6A1-1881-416C-86B1-6439899890C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45FA5-0DA4-8CF2-D3EB-4969CF01A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80BCC-FF06-8CAA-B482-5BC9DE62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04C9A-ACC9-494D-ABA5-5D96B1DBA4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42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C18FD-5E19-4706-5BDF-BE87714FE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CAA1B2-09FF-A8E1-4160-5318A1C529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D90534-6F38-0F3B-4BDA-8B038665E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BB6A1-1881-416C-86B1-6439899890C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8BC69E-EC72-0CC4-CBC2-37F2B0AE9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1D0D3-B9D3-9652-E96A-CFE4E40B2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04C9A-ACC9-494D-ABA5-5D96B1DBA4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300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8EAB17-0CF2-7E95-E0BA-347BFE8CCD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4D4DF6-F582-B493-53EF-713B7C214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33780-FCEC-95EE-152F-1CCAA5DD8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BB6A1-1881-416C-86B1-6439899890C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2B349-63D9-5B4B-83CA-B6FA71729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90562-BD87-3C8F-F135-53E8D1AA0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04C9A-ACC9-494D-ABA5-5D96B1DBA4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503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30AF3-DBD3-3D99-14A9-BF0215B58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59375-1AEE-E275-D011-D96FE20C3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6D68D-0838-94D1-94B9-081CA5E61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BB6A1-1881-416C-86B1-6439899890C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4FAEE-33A6-6BB2-C9D9-F92C8CFF8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D2E71-6D75-0E25-02F3-EBFDD961A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04C9A-ACC9-494D-ABA5-5D96B1DBA4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420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9F024-91E2-835F-2237-26AB3797A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683F4-0BF2-5C58-C587-422FA0FA2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3CE6E-04D8-396A-0CB3-63A4B2529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BB6A1-1881-416C-86B1-6439899890C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90C826-C65B-1FD0-8AEF-A088FF6B8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9D0AE-6B2B-1AE1-2B08-29F634147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04C9A-ACC9-494D-ABA5-5D96B1DBA4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839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779FE-A903-4C24-9F35-28D92E434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FABEC-4794-4B19-7485-8A2848316E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4C3729-7F1D-E223-99FF-A30EF90A5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45DA13-20B6-7728-CC8B-C2F08F1B1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BB6A1-1881-416C-86B1-6439899890C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151D7F-4862-5D8A-2166-72073E0D1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FE006D-2E48-DB88-82C0-D2EE817ED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04C9A-ACC9-494D-ABA5-5D96B1DBA4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005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EC5EE-6458-1619-023A-AFE4AFA2F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23590-2774-37BE-4DDD-CA697F921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264908-76B3-E743-DADB-609211318E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A8FD8D-5CE3-1353-4E47-9316E14CF5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D0EB4B-C4E6-D5B0-279C-3365DED3B5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75BF08-C411-410A-B181-A22FA7677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BB6A1-1881-416C-86B1-6439899890C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626F4F-D37F-3B6D-9CD0-11DCFC415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9BE067-B323-322C-D0BB-4ED5958B3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04C9A-ACC9-494D-ABA5-5D96B1DBA4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2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0292C-0800-707E-9FE8-71C61998E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85ACCB-DA42-1825-F549-DDB1338BD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BB6A1-1881-416C-86B1-6439899890C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227B03-D97C-1F55-7A0B-AD92C41F0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837D6D-8AE2-5677-6CF8-BB9F0296F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04C9A-ACC9-494D-ABA5-5D96B1DBA4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891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5C9EB2-FE2A-B1C8-F1D7-E93B6055F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BB6A1-1881-416C-86B1-6439899890C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244F96-CF0E-16E0-F854-FE97C6CB7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FD1A3-9C10-9444-36D9-5EBC567EF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04C9A-ACC9-494D-ABA5-5D96B1DBA4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612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A78FC-A6EC-2C01-335A-527203588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116AD-39D6-D2D1-56EF-877098152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053482-E8B9-8FEB-92CA-14E73C5856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EAEF9A-DA5E-9492-8C3B-C2D6B1755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BB6A1-1881-416C-86B1-6439899890C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923BAF-BFBD-CBAC-A74D-C45EA89CC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3B476E-D4E9-B2E2-EF59-CBF8D8D59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04C9A-ACC9-494D-ABA5-5D96B1DBA4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510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F4B05-4352-5DF9-2364-64C361E03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CA9D4E-7F63-39BA-1ACA-8D206BEE81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BD4112-83D1-5BCE-A2B6-8322B19DCE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D20929-8632-2474-C111-8A1F53C69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BB6A1-1881-416C-86B1-6439899890C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B8D8A7-8A34-B48F-1563-04902DF43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C36FBA-F50F-3F38-C6DC-7C10B32D8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04C9A-ACC9-494D-ABA5-5D96B1DBA4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262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E078BF-EF7A-186E-1163-6EFDA924E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01DF7-6DB4-9ADE-4F2E-EC62205F9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F1D18-5F32-D2B2-EF44-068973D4B8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BB6A1-1881-416C-86B1-6439899890C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9CFE9-6FCA-F525-6771-F22CED9032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082A-5246-BAC4-49BF-263AB45F64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04C9A-ACC9-494D-ABA5-5D96B1DBA4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16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6CF7C868-430E-8D07-E8EC-45212E53F6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93" t="24438" r="26095" b="14146"/>
          <a:stretch/>
        </p:blipFill>
        <p:spPr bwMode="auto">
          <a:xfrm>
            <a:off x="1791468" y="217035"/>
            <a:ext cx="8207939" cy="64239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95181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A2CA25-92D6-82E0-9BC5-CC13FF4B14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19" t="19140" r="25245" b="11398"/>
          <a:stretch/>
        </p:blipFill>
        <p:spPr>
          <a:xfrm>
            <a:off x="1590368" y="0"/>
            <a:ext cx="9011264" cy="673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383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2023-07-05T07:35:27Z</dcterms:created>
  <dcterms:modified xsi:type="dcterms:W3CDTF">2023-07-05T07:48:53Z</dcterms:modified>
</cp:coreProperties>
</file>