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83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841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95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991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426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409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57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338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229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99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8D3CF-F7F7-4F40-B478-43926A562079}" type="datetimeFigureOut">
              <a:rPr lang="en-GB" smtClean="0"/>
              <a:t>11/12/2019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1185C-D0D9-466B-871C-E7DE6A1BD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58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5" y="84513"/>
            <a:ext cx="6096000" cy="457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949" t="19970" r="19016" b="21484"/>
          <a:stretch/>
        </p:blipFill>
        <p:spPr>
          <a:xfrm>
            <a:off x="6411883" y="114300"/>
            <a:ext cx="5613862" cy="45124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678387" y="471294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78387" y="585918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96813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4494" y="2006138"/>
            <a:ext cx="99697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613605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5" y="84513"/>
            <a:ext cx="6096000" cy="457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949" t="19970" r="19016" b="21484"/>
          <a:stretch/>
        </p:blipFill>
        <p:spPr>
          <a:xfrm>
            <a:off x="6411883" y="114300"/>
            <a:ext cx="5613862" cy="45124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678387" y="471294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78387" y="585918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210588" y="89059"/>
            <a:ext cx="6012874" cy="456745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77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25" y="150254"/>
            <a:ext cx="6096000" cy="457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3363" t="26184" r="61902" b="57763"/>
          <a:stretch/>
        </p:blipFill>
        <p:spPr>
          <a:xfrm>
            <a:off x="914763" y="4722254"/>
            <a:ext cx="4598984" cy="19897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6106" y="1606065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010763" y="3468113"/>
            <a:ext cx="44612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have done direct proportion.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6987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42" t="19630" r="13357" b="16800"/>
          <a:stretch/>
        </p:blipFill>
        <p:spPr>
          <a:xfrm>
            <a:off x="256988" y="262964"/>
            <a:ext cx="7027150" cy="42552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468" t="26184" r="34620" b="57763"/>
          <a:stretch/>
        </p:blipFill>
        <p:spPr>
          <a:xfrm>
            <a:off x="1138966" y="4563471"/>
            <a:ext cx="5172187" cy="22218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41899" y="3581666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4</a:t>
            </a:r>
            <a:r>
              <a:rPr lang="en-GB" sz="4400" baseline="30000" dirty="0" smtClean="0"/>
              <a:t>3</a:t>
            </a:r>
            <a:r>
              <a:rPr lang="en-GB" sz="4400" dirty="0" smtClean="0"/>
              <a:t> x 1 = 64</a:t>
            </a:r>
            <a:endParaRPr lang="en-GB" sz="4400" dirty="0" smtClean="0"/>
          </a:p>
          <a:p>
            <a:pPr algn="ctr"/>
            <a:r>
              <a:rPr lang="en-GB" sz="4400" dirty="0"/>
              <a:t>t</a:t>
            </a:r>
            <a:r>
              <a:rPr lang="en-GB" sz="4400" dirty="0" smtClean="0"/>
              <a:t>hey did </a:t>
            </a:r>
          </a:p>
          <a:p>
            <a:pPr algn="ctr"/>
            <a:r>
              <a:rPr lang="en-GB" sz="4400" dirty="0" smtClean="0"/>
              <a:t>4 x 1= 4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18329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2019-12-11T08:05:48Z</dcterms:created>
  <dcterms:modified xsi:type="dcterms:W3CDTF">2019-12-11T08:06:00Z</dcterms:modified>
</cp:coreProperties>
</file>