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60" r:id="rId3"/>
    <p:sldId id="257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170922-A765-4E38-9287-024E41AA984A}" v="41" dt="2023-01-11T11:16:33.1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C170922-A765-4E38-9287-024E41AA984A}"/>
    <pc:docChg chg="undo custSel addSld delSld modSld">
      <pc:chgData name="Stewart Gale" userId="3647ddd2-6040-41ae-a96d-232c23482af8" providerId="ADAL" clId="{EC170922-A765-4E38-9287-024E41AA984A}" dt="2024-01-05T03:23:58.076" v="186" actId="47"/>
      <pc:docMkLst>
        <pc:docMk/>
      </pc:docMkLst>
      <pc:sldChg chg="del">
        <pc:chgData name="Stewart Gale" userId="3647ddd2-6040-41ae-a96d-232c23482af8" providerId="ADAL" clId="{EC170922-A765-4E38-9287-024E41AA984A}" dt="2024-01-05T03:23:56.571" v="185" actId="47"/>
        <pc:sldMkLst>
          <pc:docMk/>
          <pc:sldMk cId="3027079912" sldId="256"/>
        </pc:sldMkLst>
      </pc:sldChg>
      <pc:sldChg chg="modSp mod">
        <pc:chgData name="Stewart Gale" userId="3647ddd2-6040-41ae-a96d-232c23482af8" providerId="ADAL" clId="{EC170922-A765-4E38-9287-024E41AA984A}" dt="2022-01-21T05:12:04.706" v="9" actId="1076"/>
        <pc:sldMkLst>
          <pc:docMk/>
          <pc:sldMk cId="1092137266" sldId="257"/>
        </pc:sldMkLst>
        <pc:spChg chg="mod">
          <ac:chgData name="Stewart Gale" userId="3647ddd2-6040-41ae-a96d-232c23482af8" providerId="ADAL" clId="{EC170922-A765-4E38-9287-024E41AA984A}" dt="2022-01-21T05:12:04.706" v="9" actId="1076"/>
          <ac:spMkLst>
            <pc:docMk/>
            <pc:sldMk cId="1092137266" sldId="257"/>
            <ac:spMk id="4" creationId="{00000000-0000-0000-0000-000000000000}"/>
          </ac:spMkLst>
        </pc:spChg>
      </pc:sldChg>
      <pc:sldChg chg="addSp delSp modSp del mod">
        <pc:chgData name="Stewart Gale" userId="3647ddd2-6040-41ae-a96d-232c23482af8" providerId="ADAL" clId="{EC170922-A765-4E38-9287-024E41AA984A}" dt="2024-01-05T03:23:58.076" v="186" actId="47"/>
        <pc:sldMkLst>
          <pc:docMk/>
          <pc:sldMk cId="3852966523" sldId="259"/>
        </pc:sldMkLst>
        <pc:spChg chg="add mod">
          <ac:chgData name="Stewart Gale" userId="3647ddd2-6040-41ae-a96d-232c23482af8" providerId="ADAL" clId="{EC170922-A765-4E38-9287-024E41AA984A}" dt="2022-01-21T05:12:47.073" v="17" actId="1076"/>
          <ac:spMkLst>
            <pc:docMk/>
            <pc:sldMk cId="3852966523" sldId="259"/>
            <ac:spMk id="19" creationId="{22CDD674-7639-4A5F-BDF7-AE30780CFAA5}"/>
          </ac:spMkLst>
        </pc:spChg>
        <pc:graphicFrameChg chg="mod modGraphic">
          <ac:chgData name="Stewart Gale" userId="3647ddd2-6040-41ae-a96d-232c23482af8" providerId="ADAL" clId="{EC170922-A765-4E38-9287-024E41AA984A}" dt="2023-01-09T06:55:05.210" v="150" actId="207"/>
          <ac:graphicFrameMkLst>
            <pc:docMk/>
            <pc:sldMk cId="3852966523" sldId="259"/>
            <ac:graphicFrameMk id="4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C170922-A765-4E38-9287-024E41AA984A}" dt="2023-01-09T09:56:11.870" v="161" actId="403"/>
          <ac:graphicFrameMkLst>
            <pc:docMk/>
            <pc:sldMk cId="3852966523" sldId="259"/>
            <ac:graphicFrameMk id="6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C170922-A765-4E38-9287-024E41AA984A}" dt="2023-01-09T09:56:16.993" v="162" actId="403"/>
          <ac:graphicFrameMkLst>
            <pc:docMk/>
            <pc:sldMk cId="3852966523" sldId="259"/>
            <ac:graphicFrameMk id="8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C170922-A765-4E38-9287-024E41AA984A}" dt="2023-01-11T11:01:21.564" v="181" actId="20577"/>
          <ac:graphicFrameMkLst>
            <pc:docMk/>
            <pc:sldMk cId="3852966523" sldId="259"/>
            <ac:graphicFrameMk id="9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C170922-A765-4E38-9287-024E41AA984A}" dt="2023-01-11T11:00:11.487" v="173" actId="20577"/>
          <ac:graphicFrameMkLst>
            <pc:docMk/>
            <pc:sldMk cId="3852966523" sldId="259"/>
            <ac:graphicFrameMk id="10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C170922-A765-4E38-9287-024E41AA984A}" dt="2023-01-11T11:00:20.521" v="180" actId="20577"/>
          <ac:graphicFrameMkLst>
            <pc:docMk/>
            <pc:sldMk cId="3852966523" sldId="259"/>
            <ac:graphicFrameMk id="11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C170922-A765-4E38-9287-024E41AA984A}" dt="2023-01-09T09:57:09.198" v="166" actId="403"/>
          <ac:graphicFrameMkLst>
            <pc:docMk/>
            <pc:sldMk cId="3852966523" sldId="259"/>
            <ac:graphicFrameMk id="12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C170922-A765-4E38-9287-024E41AA984A}" dt="2023-01-09T06:55:19.363" v="151" actId="403"/>
          <ac:graphicFrameMkLst>
            <pc:docMk/>
            <pc:sldMk cId="3852966523" sldId="259"/>
            <ac:graphicFrameMk id="13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C170922-A765-4E38-9287-024E41AA984A}" dt="2023-01-09T06:55:23.652" v="152" actId="403"/>
          <ac:graphicFrameMkLst>
            <pc:docMk/>
            <pc:sldMk cId="3852966523" sldId="259"/>
            <ac:graphicFrameMk id="14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C170922-A765-4E38-9287-024E41AA984A}" dt="2023-01-09T06:55:50.752" v="153" actId="403"/>
          <ac:graphicFrameMkLst>
            <pc:docMk/>
            <pc:sldMk cId="3852966523" sldId="259"/>
            <ac:graphicFrameMk id="15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C170922-A765-4E38-9287-024E41AA984A}" dt="2023-01-09T06:55:57.352" v="154" actId="403"/>
          <ac:graphicFrameMkLst>
            <pc:docMk/>
            <pc:sldMk cId="3852966523" sldId="259"/>
            <ac:graphicFrameMk id="16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C170922-A765-4E38-9287-024E41AA984A}" dt="2023-01-09T06:56:28.181" v="155" actId="403"/>
          <ac:graphicFrameMkLst>
            <pc:docMk/>
            <pc:sldMk cId="3852966523" sldId="259"/>
            <ac:graphicFrameMk id="17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C170922-A765-4E38-9287-024E41AA984A}" dt="2023-01-09T06:56:37.010" v="156" actId="403"/>
          <ac:graphicFrameMkLst>
            <pc:docMk/>
            <pc:sldMk cId="3852966523" sldId="259"/>
            <ac:graphicFrameMk id="18" creationId="{00000000-0000-0000-0000-000000000000}"/>
          </ac:graphicFrameMkLst>
        </pc:graphicFrameChg>
        <pc:inkChg chg="add del">
          <ac:chgData name="Stewart Gale" userId="3647ddd2-6040-41ae-a96d-232c23482af8" providerId="ADAL" clId="{EC170922-A765-4E38-9287-024E41AA984A}" dt="2023-01-11T11:01:37.894" v="182" actId="478"/>
          <ac:inkMkLst>
            <pc:docMk/>
            <pc:sldMk cId="3852966523" sldId="259"/>
            <ac:inkMk id="2" creationId="{5F4C703E-C910-EEA8-5661-7EF1BB10DB7F}"/>
          </ac:inkMkLst>
        </pc:inkChg>
      </pc:sldChg>
      <pc:sldChg chg="delSp modSp mod delAnim">
        <pc:chgData name="Stewart Gale" userId="3647ddd2-6040-41ae-a96d-232c23482af8" providerId="ADAL" clId="{EC170922-A765-4E38-9287-024E41AA984A}" dt="2022-01-21T05:13:55.743" v="51" actId="1076"/>
        <pc:sldMkLst>
          <pc:docMk/>
          <pc:sldMk cId="2394249091" sldId="261"/>
        </pc:sldMkLst>
        <pc:spChg chg="mod">
          <ac:chgData name="Stewart Gale" userId="3647ddd2-6040-41ae-a96d-232c23482af8" providerId="ADAL" clId="{EC170922-A765-4E38-9287-024E41AA984A}" dt="2022-01-21T05:13:55.743" v="51" actId="1076"/>
          <ac:spMkLst>
            <pc:docMk/>
            <pc:sldMk cId="2394249091" sldId="261"/>
            <ac:spMk id="5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6" creationId="{00000000-0000-0000-0000-000000000000}"/>
          </ac:spMkLst>
        </pc:spChg>
        <pc:spChg chg="mod">
          <ac:chgData name="Stewart Gale" userId="3647ddd2-6040-41ae-a96d-232c23482af8" providerId="ADAL" clId="{EC170922-A765-4E38-9287-024E41AA984A}" dt="2022-01-21T05:13:26.658" v="35" actId="1076"/>
          <ac:spMkLst>
            <pc:docMk/>
            <pc:sldMk cId="2394249091" sldId="261"/>
            <ac:spMk id="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4.607" v="19" actId="478"/>
          <ac:spMkLst>
            <pc:docMk/>
            <pc:sldMk cId="2394249091" sldId="261"/>
            <ac:spMk id="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10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3:04.799" v="20" actId="478"/>
          <ac:spMkLst>
            <pc:docMk/>
            <pc:sldMk cId="2394249091" sldId="261"/>
            <ac:spMk id="11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3:04.799" v="20" actId="478"/>
          <ac:spMkLst>
            <pc:docMk/>
            <pc:sldMk cId="2394249091" sldId="261"/>
            <ac:spMk id="12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3:04.799" v="20" actId="478"/>
          <ac:spMkLst>
            <pc:docMk/>
            <pc:sldMk cId="2394249091" sldId="261"/>
            <ac:spMk id="13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3:04.799" v="20" actId="478"/>
          <ac:spMkLst>
            <pc:docMk/>
            <pc:sldMk cId="2394249091" sldId="261"/>
            <ac:spMk id="14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3:04.799" v="20" actId="478"/>
          <ac:spMkLst>
            <pc:docMk/>
            <pc:sldMk cId="2394249091" sldId="261"/>
            <ac:spMk id="15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3:04.799" v="20" actId="478"/>
          <ac:spMkLst>
            <pc:docMk/>
            <pc:sldMk cId="2394249091" sldId="261"/>
            <ac:spMk id="1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3:04.799" v="20" actId="478"/>
          <ac:spMkLst>
            <pc:docMk/>
            <pc:sldMk cId="2394249091" sldId="261"/>
            <ac:spMk id="1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4.607" v="19" actId="478"/>
          <ac:spMkLst>
            <pc:docMk/>
            <pc:sldMk cId="2394249091" sldId="261"/>
            <ac:spMk id="1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4.607" v="19" actId="478"/>
          <ac:spMkLst>
            <pc:docMk/>
            <pc:sldMk cId="2394249091" sldId="261"/>
            <ac:spMk id="1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4.607" v="19" actId="478"/>
          <ac:spMkLst>
            <pc:docMk/>
            <pc:sldMk cId="2394249091" sldId="261"/>
            <ac:spMk id="20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4.607" v="19" actId="478"/>
          <ac:spMkLst>
            <pc:docMk/>
            <pc:sldMk cId="2394249091" sldId="261"/>
            <ac:spMk id="21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4.607" v="19" actId="478"/>
          <ac:spMkLst>
            <pc:docMk/>
            <pc:sldMk cId="2394249091" sldId="261"/>
            <ac:spMk id="22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4.607" v="19" actId="478"/>
          <ac:spMkLst>
            <pc:docMk/>
            <pc:sldMk cId="2394249091" sldId="261"/>
            <ac:spMk id="23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4.607" v="19" actId="478"/>
          <ac:spMkLst>
            <pc:docMk/>
            <pc:sldMk cId="2394249091" sldId="261"/>
            <ac:spMk id="24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25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2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2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2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2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30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31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32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33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34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35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3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3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3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3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2:51.520" v="18" actId="478"/>
          <ac:spMkLst>
            <pc:docMk/>
            <pc:sldMk cId="2394249091" sldId="261"/>
            <ac:spMk id="40" creationId="{00000000-0000-0000-0000-000000000000}"/>
          </ac:spMkLst>
        </pc:spChg>
      </pc:sldChg>
      <pc:sldChg chg="delSp modSp add mod delAnim">
        <pc:chgData name="Stewart Gale" userId="3647ddd2-6040-41ae-a96d-232c23482af8" providerId="ADAL" clId="{EC170922-A765-4E38-9287-024E41AA984A}" dt="2022-01-21T05:14:31.088" v="69" actId="1076"/>
        <pc:sldMkLst>
          <pc:docMk/>
          <pc:sldMk cId="4071862797" sldId="262"/>
        </pc:sldMkLst>
        <pc:spChg chg="mod">
          <ac:chgData name="Stewart Gale" userId="3647ddd2-6040-41ae-a96d-232c23482af8" providerId="ADAL" clId="{EC170922-A765-4E38-9287-024E41AA984A}" dt="2022-01-21T05:14:31.088" v="69" actId="1076"/>
          <ac:spMkLst>
            <pc:docMk/>
            <pc:sldMk cId="4071862797" sldId="262"/>
            <ac:spMk id="5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0.584" v="52" actId="478"/>
          <ac:spMkLst>
            <pc:docMk/>
            <pc:sldMk cId="4071862797" sldId="262"/>
            <ac:spMk id="7" creationId="{00000000-0000-0000-0000-000000000000}"/>
          </ac:spMkLst>
        </pc:spChg>
        <pc:spChg chg="mod">
          <ac:chgData name="Stewart Gale" userId="3647ddd2-6040-41ae-a96d-232c23482af8" providerId="ADAL" clId="{EC170922-A765-4E38-9287-024E41AA984A}" dt="2022-01-21T05:14:08.892" v="55" actId="1076"/>
          <ac:spMkLst>
            <pc:docMk/>
            <pc:sldMk cId="4071862797" sldId="262"/>
            <ac:spMk id="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10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0.584" v="52" actId="478"/>
          <ac:spMkLst>
            <pc:docMk/>
            <pc:sldMk cId="4071862797" sldId="262"/>
            <ac:spMk id="11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0.584" v="52" actId="478"/>
          <ac:spMkLst>
            <pc:docMk/>
            <pc:sldMk cId="4071862797" sldId="262"/>
            <ac:spMk id="12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0.584" v="52" actId="478"/>
          <ac:spMkLst>
            <pc:docMk/>
            <pc:sldMk cId="4071862797" sldId="262"/>
            <ac:spMk id="13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0.584" v="52" actId="478"/>
          <ac:spMkLst>
            <pc:docMk/>
            <pc:sldMk cId="4071862797" sldId="262"/>
            <ac:spMk id="14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0.584" v="52" actId="478"/>
          <ac:spMkLst>
            <pc:docMk/>
            <pc:sldMk cId="4071862797" sldId="262"/>
            <ac:spMk id="15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0.584" v="52" actId="478"/>
          <ac:spMkLst>
            <pc:docMk/>
            <pc:sldMk cId="4071862797" sldId="262"/>
            <ac:spMk id="1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0.584" v="52" actId="478"/>
          <ac:spMkLst>
            <pc:docMk/>
            <pc:sldMk cId="4071862797" sldId="262"/>
            <ac:spMk id="1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0.584" v="52" actId="478"/>
          <ac:spMkLst>
            <pc:docMk/>
            <pc:sldMk cId="4071862797" sldId="262"/>
            <ac:spMk id="1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11.448" v="56" actId="478"/>
          <ac:spMkLst>
            <pc:docMk/>
            <pc:sldMk cId="4071862797" sldId="262"/>
            <ac:spMk id="1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11.448" v="56" actId="478"/>
          <ac:spMkLst>
            <pc:docMk/>
            <pc:sldMk cId="4071862797" sldId="262"/>
            <ac:spMk id="20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11.448" v="56" actId="478"/>
          <ac:spMkLst>
            <pc:docMk/>
            <pc:sldMk cId="4071862797" sldId="262"/>
            <ac:spMk id="21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11.448" v="56" actId="478"/>
          <ac:spMkLst>
            <pc:docMk/>
            <pc:sldMk cId="4071862797" sldId="262"/>
            <ac:spMk id="22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11.448" v="56" actId="478"/>
          <ac:spMkLst>
            <pc:docMk/>
            <pc:sldMk cId="4071862797" sldId="262"/>
            <ac:spMk id="23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11.448" v="56" actId="478"/>
          <ac:spMkLst>
            <pc:docMk/>
            <pc:sldMk cId="4071862797" sldId="262"/>
            <ac:spMk id="24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25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2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2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2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2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30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31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32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33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34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35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3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3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3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3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03.026" v="53" actId="478"/>
          <ac:spMkLst>
            <pc:docMk/>
            <pc:sldMk cId="4071862797" sldId="262"/>
            <ac:spMk id="40" creationId="{00000000-0000-0000-0000-000000000000}"/>
          </ac:spMkLst>
        </pc:spChg>
      </pc:sldChg>
      <pc:sldChg chg="delSp modSp add mod delAnim">
        <pc:chgData name="Stewart Gale" userId="3647ddd2-6040-41ae-a96d-232c23482af8" providerId="ADAL" clId="{EC170922-A765-4E38-9287-024E41AA984A}" dt="2022-01-21T05:15:07.721" v="86" actId="20577"/>
        <pc:sldMkLst>
          <pc:docMk/>
          <pc:sldMk cId="1808478549" sldId="263"/>
        </pc:sldMkLst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5" creationId="{00000000-0000-0000-0000-000000000000}"/>
          </ac:spMkLst>
        </pc:spChg>
        <pc:spChg chg="mod">
          <ac:chgData name="Stewart Gale" userId="3647ddd2-6040-41ae-a96d-232c23482af8" providerId="ADAL" clId="{EC170922-A765-4E38-9287-024E41AA984A}" dt="2022-01-21T05:15:07.721" v="86" actId="20577"/>
          <ac:spMkLst>
            <pc:docMk/>
            <pc:sldMk cId="1808478549" sldId="263"/>
            <ac:spMk id="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8" creationId="{00000000-0000-0000-0000-000000000000}"/>
          </ac:spMkLst>
        </pc:spChg>
        <pc:spChg chg="mod">
          <ac:chgData name="Stewart Gale" userId="3647ddd2-6040-41ae-a96d-232c23482af8" providerId="ADAL" clId="{EC170922-A765-4E38-9287-024E41AA984A}" dt="2022-01-21T05:14:43.046" v="72" actId="1076"/>
          <ac:spMkLst>
            <pc:docMk/>
            <pc:sldMk cId="1808478549" sldId="263"/>
            <ac:spMk id="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9.772" v="71" actId="478"/>
          <ac:spMkLst>
            <pc:docMk/>
            <pc:sldMk cId="1808478549" sldId="263"/>
            <ac:spMk id="10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11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12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13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14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15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1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1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1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1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20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21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22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23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5.758" v="70" actId="478"/>
          <ac:spMkLst>
            <pc:docMk/>
            <pc:sldMk cId="1808478549" sldId="263"/>
            <ac:spMk id="24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49.119" v="76" actId="478"/>
          <ac:spMkLst>
            <pc:docMk/>
            <pc:sldMk cId="1808478549" sldId="263"/>
            <ac:spMk id="25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49.119" v="76" actId="478"/>
          <ac:spMkLst>
            <pc:docMk/>
            <pc:sldMk cId="1808478549" sldId="263"/>
            <ac:spMk id="2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49.119" v="76" actId="478"/>
          <ac:spMkLst>
            <pc:docMk/>
            <pc:sldMk cId="1808478549" sldId="263"/>
            <ac:spMk id="2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49.119" v="76" actId="478"/>
          <ac:spMkLst>
            <pc:docMk/>
            <pc:sldMk cId="1808478549" sldId="263"/>
            <ac:spMk id="2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49.119" v="76" actId="478"/>
          <ac:spMkLst>
            <pc:docMk/>
            <pc:sldMk cId="1808478549" sldId="263"/>
            <ac:spMk id="2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49.119" v="76" actId="478"/>
          <ac:spMkLst>
            <pc:docMk/>
            <pc:sldMk cId="1808478549" sldId="263"/>
            <ac:spMk id="30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9.772" v="71" actId="478"/>
          <ac:spMkLst>
            <pc:docMk/>
            <pc:sldMk cId="1808478549" sldId="263"/>
            <ac:spMk id="31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9.772" v="71" actId="478"/>
          <ac:spMkLst>
            <pc:docMk/>
            <pc:sldMk cId="1808478549" sldId="263"/>
            <ac:spMk id="32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9.772" v="71" actId="478"/>
          <ac:spMkLst>
            <pc:docMk/>
            <pc:sldMk cId="1808478549" sldId="263"/>
            <ac:spMk id="33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9.772" v="71" actId="478"/>
          <ac:spMkLst>
            <pc:docMk/>
            <pc:sldMk cId="1808478549" sldId="263"/>
            <ac:spMk id="34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9.772" v="71" actId="478"/>
          <ac:spMkLst>
            <pc:docMk/>
            <pc:sldMk cId="1808478549" sldId="263"/>
            <ac:spMk id="35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9.772" v="71" actId="478"/>
          <ac:spMkLst>
            <pc:docMk/>
            <pc:sldMk cId="1808478549" sldId="263"/>
            <ac:spMk id="3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9.772" v="71" actId="478"/>
          <ac:spMkLst>
            <pc:docMk/>
            <pc:sldMk cId="1808478549" sldId="263"/>
            <ac:spMk id="3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9.772" v="71" actId="478"/>
          <ac:spMkLst>
            <pc:docMk/>
            <pc:sldMk cId="1808478549" sldId="263"/>
            <ac:spMk id="3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9.772" v="71" actId="478"/>
          <ac:spMkLst>
            <pc:docMk/>
            <pc:sldMk cId="1808478549" sldId="263"/>
            <ac:spMk id="3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4:39.772" v="71" actId="478"/>
          <ac:spMkLst>
            <pc:docMk/>
            <pc:sldMk cId="1808478549" sldId="263"/>
            <ac:spMk id="40" creationId="{00000000-0000-0000-0000-000000000000}"/>
          </ac:spMkLst>
        </pc:spChg>
      </pc:sldChg>
      <pc:sldChg chg="delSp modSp add mod delAnim">
        <pc:chgData name="Stewart Gale" userId="3647ddd2-6040-41ae-a96d-232c23482af8" providerId="ADAL" clId="{EC170922-A765-4E38-9287-024E41AA984A}" dt="2023-01-11T11:16:33.114" v="184" actId="20577"/>
        <pc:sldMkLst>
          <pc:docMk/>
          <pc:sldMk cId="1755684710" sldId="264"/>
        </pc:sldMkLst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5" creationId="{00000000-0000-0000-0000-000000000000}"/>
          </ac:spMkLst>
        </pc:spChg>
        <pc:spChg chg="mod">
          <ac:chgData name="Stewart Gale" userId="3647ddd2-6040-41ae-a96d-232c23482af8" providerId="ADAL" clId="{EC170922-A765-4E38-9287-024E41AA984A}" dt="2023-01-11T11:16:33.114" v="184" actId="20577"/>
          <ac:spMkLst>
            <pc:docMk/>
            <pc:sldMk cId="1755684710" sldId="264"/>
            <ac:spMk id="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7.100" v="88" actId="478"/>
          <ac:spMkLst>
            <pc:docMk/>
            <pc:sldMk cId="1755684710" sldId="264"/>
            <ac:spMk id="9" creationId="{00000000-0000-0000-0000-000000000000}"/>
          </ac:spMkLst>
        </pc:spChg>
        <pc:spChg chg="mod">
          <ac:chgData name="Stewart Gale" userId="3647ddd2-6040-41ae-a96d-232c23482af8" providerId="ADAL" clId="{EC170922-A765-4E38-9287-024E41AA984A}" dt="2022-01-21T05:15:25.882" v="91" actId="1076"/>
          <ac:spMkLst>
            <pc:docMk/>
            <pc:sldMk cId="1755684710" sldId="264"/>
            <ac:spMk id="10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11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12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13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14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15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1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1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1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1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20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21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22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23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4.096" v="87" actId="478"/>
          <ac:spMkLst>
            <pc:docMk/>
            <pc:sldMk cId="1755684710" sldId="264"/>
            <ac:spMk id="24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7.100" v="88" actId="478"/>
          <ac:spMkLst>
            <pc:docMk/>
            <pc:sldMk cId="1755684710" sldId="264"/>
            <ac:spMk id="25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7.100" v="88" actId="478"/>
          <ac:spMkLst>
            <pc:docMk/>
            <pc:sldMk cId="1755684710" sldId="264"/>
            <ac:spMk id="2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7.100" v="88" actId="478"/>
          <ac:spMkLst>
            <pc:docMk/>
            <pc:sldMk cId="1755684710" sldId="264"/>
            <ac:spMk id="2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7.100" v="88" actId="478"/>
          <ac:spMkLst>
            <pc:docMk/>
            <pc:sldMk cId="1755684710" sldId="264"/>
            <ac:spMk id="2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7.100" v="88" actId="478"/>
          <ac:spMkLst>
            <pc:docMk/>
            <pc:sldMk cId="1755684710" sldId="264"/>
            <ac:spMk id="2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7.100" v="88" actId="478"/>
          <ac:spMkLst>
            <pc:docMk/>
            <pc:sldMk cId="1755684710" sldId="264"/>
            <ac:spMk id="30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29.285" v="92" actId="478"/>
          <ac:spMkLst>
            <pc:docMk/>
            <pc:sldMk cId="1755684710" sldId="264"/>
            <ac:spMk id="31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29.285" v="92" actId="478"/>
          <ac:spMkLst>
            <pc:docMk/>
            <pc:sldMk cId="1755684710" sldId="264"/>
            <ac:spMk id="32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29.285" v="92" actId="478"/>
          <ac:spMkLst>
            <pc:docMk/>
            <pc:sldMk cId="1755684710" sldId="264"/>
            <ac:spMk id="33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29.285" v="92" actId="478"/>
          <ac:spMkLst>
            <pc:docMk/>
            <pc:sldMk cId="1755684710" sldId="264"/>
            <ac:spMk id="34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9.777" v="89" actId="478"/>
          <ac:spMkLst>
            <pc:docMk/>
            <pc:sldMk cId="1755684710" sldId="264"/>
            <ac:spMk id="35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9.777" v="89" actId="478"/>
          <ac:spMkLst>
            <pc:docMk/>
            <pc:sldMk cId="1755684710" sldId="264"/>
            <ac:spMk id="36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9.777" v="89" actId="478"/>
          <ac:spMkLst>
            <pc:docMk/>
            <pc:sldMk cId="1755684710" sldId="264"/>
            <ac:spMk id="3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9.777" v="89" actId="478"/>
          <ac:spMkLst>
            <pc:docMk/>
            <pc:sldMk cId="1755684710" sldId="264"/>
            <ac:spMk id="3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9.777" v="89" actId="478"/>
          <ac:spMkLst>
            <pc:docMk/>
            <pc:sldMk cId="1755684710" sldId="264"/>
            <ac:spMk id="3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5:19.777" v="89" actId="478"/>
          <ac:spMkLst>
            <pc:docMk/>
            <pc:sldMk cId="1755684710" sldId="264"/>
            <ac:spMk id="40" creationId="{00000000-0000-0000-0000-000000000000}"/>
          </ac:spMkLst>
        </pc:spChg>
      </pc:sldChg>
      <pc:sldChg chg="addSp delSp modSp add mod addAnim delAnim">
        <pc:chgData name="Stewart Gale" userId="3647ddd2-6040-41ae-a96d-232c23482af8" providerId="ADAL" clId="{EC170922-A765-4E38-9287-024E41AA984A}" dt="2022-01-21T05:17:15.950" v="144" actId="404"/>
        <pc:sldMkLst>
          <pc:docMk/>
          <pc:sldMk cId="1285854056" sldId="265"/>
        </pc:sldMkLst>
        <pc:spChg chg="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5" creationId="{00000000-0000-0000-0000-000000000000}"/>
          </ac:spMkLst>
        </pc:spChg>
        <pc:spChg chg="mod">
          <ac:chgData name="Stewart Gale" userId="3647ddd2-6040-41ae-a96d-232c23482af8" providerId="ADAL" clId="{EC170922-A765-4E38-9287-024E41AA984A}" dt="2022-01-21T05:17:15.950" v="144" actId="404"/>
          <ac:spMkLst>
            <pc:docMk/>
            <pc:sldMk cId="1285854056" sldId="265"/>
            <ac:spMk id="6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7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8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18.758" v="113" actId="478"/>
          <ac:spMkLst>
            <pc:docMk/>
            <pc:sldMk cId="1285854056" sldId="265"/>
            <ac:spMk id="9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18.758" v="113" actId="478"/>
          <ac:spMkLst>
            <pc:docMk/>
            <pc:sldMk cId="1285854056" sldId="265"/>
            <ac:spMk id="10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11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12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13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14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15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16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17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18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19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20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21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22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23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1.472" v="114" actId="478"/>
          <ac:spMkLst>
            <pc:docMk/>
            <pc:sldMk cId="1285854056" sldId="265"/>
            <ac:spMk id="24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18.758" v="113" actId="478"/>
          <ac:spMkLst>
            <pc:docMk/>
            <pc:sldMk cId="1285854056" sldId="265"/>
            <ac:spMk id="25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18.758" v="113" actId="478"/>
          <ac:spMkLst>
            <pc:docMk/>
            <pc:sldMk cId="1285854056" sldId="265"/>
            <ac:spMk id="26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18.758" v="113" actId="478"/>
          <ac:spMkLst>
            <pc:docMk/>
            <pc:sldMk cId="1285854056" sldId="265"/>
            <ac:spMk id="27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18.758" v="113" actId="478"/>
          <ac:spMkLst>
            <pc:docMk/>
            <pc:sldMk cId="1285854056" sldId="265"/>
            <ac:spMk id="28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18.758" v="113" actId="478"/>
          <ac:spMkLst>
            <pc:docMk/>
            <pc:sldMk cId="1285854056" sldId="265"/>
            <ac:spMk id="29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18.758" v="113" actId="478"/>
          <ac:spMkLst>
            <pc:docMk/>
            <pc:sldMk cId="1285854056" sldId="265"/>
            <ac:spMk id="30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18.758" v="113" actId="478"/>
          <ac:spMkLst>
            <pc:docMk/>
            <pc:sldMk cId="1285854056" sldId="265"/>
            <ac:spMk id="31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18.758" v="113" actId="478"/>
          <ac:spMkLst>
            <pc:docMk/>
            <pc:sldMk cId="1285854056" sldId="265"/>
            <ac:spMk id="32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18.758" v="113" actId="478"/>
          <ac:spMkLst>
            <pc:docMk/>
            <pc:sldMk cId="1285854056" sldId="265"/>
            <ac:spMk id="33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18.758" v="113" actId="478"/>
          <ac:spMkLst>
            <pc:docMk/>
            <pc:sldMk cId="1285854056" sldId="265"/>
            <ac:spMk id="34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18.758" v="113" actId="478"/>
          <ac:spMkLst>
            <pc:docMk/>
            <pc:sldMk cId="1285854056" sldId="265"/>
            <ac:spMk id="35" creationId="{00000000-0000-0000-0000-000000000000}"/>
          </ac:spMkLst>
        </pc:spChg>
        <pc:spChg chg="add del">
          <ac:chgData name="Stewart Gale" userId="3647ddd2-6040-41ae-a96d-232c23482af8" providerId="ADAL" clId="{EC170922-A765-4E38-9287-024E41AA984A}" dt="2022-01-21T05:16:26.367" v="116" actId="478"/>
          <ac:spMkLst>
            <pc:docMk/>
            <pc:sldMk cId="1285854056" sldId="265"/>
            <ac:spMk id="36" creationId="{00000000-0000-0000-0000-000000000000}"/>
          </ac:spMkLst>
        </pc:spChg>
        <pc:spChg chg="add del mod">
          <ac:chgData name="Stewart Gale" userId="3647ddd2-6040-41ae-a96d-232c23482af8" providerId="ADAL" clId="{EC170922-A765-4E38-9287-024E41AA984A}" dt="2022-01-21T05:16:24.981" v="115" actId="1076"/>
          <ac:spMkLst>
            <pc:docMk/>
            <pc:sldMk cId="1285854056" sldId="265"/>
            <ac:spMk id="37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6:41.322" v="127" actId="478"/>
          <ac:spMkLst>
            <pc:docMk/>
            <pc:sldMk cId="1285854056" sldId="265"/>
            <ac:spMk id="38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6:41.322" v="127" actId="478"/>
          <ac:spMkLst>
            <pc:docMk/>
            <pc:sldMk cId="1285854056" sldId="265"/>
            <ac:spMk id="39" creationId="{00000000-0000-0000-0000-000000000000}"/>
          </ac:spMkLst>
        </pc:spChg>
        <pc:spChg chg="del">
          <ac:chgData name="Stewart Gale" userId="3647ddd2-6040-41ae-a96d-232c23482af8" providerId="ADAL" clId="{EC170922-A765-4E38-9287-024E41AA984A}" dt="2022-01-21T05:16:41.322" v="127" actId="478"/>
          <ac:spMkLst>
            <pc:docMk/>
            <pc:sldMk cId="1285854056" sldId="265"/>
            <ac:spMk id="4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C75F0-35DC-4211-927E-97CCFDE80372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DC024-5352-4FEB-9999-7C6B3A7863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77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9D3D2-4373-44E2-A68E-400E0EF35CA8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301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9D3D2-4373-44E2-A68E-400E0EF35CA8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641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9D3D2-4373-44E2-A68E-400E0EF35CA8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800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9D3D2-4373-44E2-A68E-400E0EF35CA8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122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9D3D2-4373-44E2-A68E-400E0EF35CA8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38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9D3D2-4373-44E2-A68E-400E0EF35CA8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100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897-63C5-4A11-98CC-B4E0210CC45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038C-62D3-46EA-A764-515BCBB48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905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897-63C5-4A11-98CC-B4E0210CC45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038C-62D3-46EA-A764-515BCBB48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137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897-63C5-4A11-98CC-B4E0210CC45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038C-62D3-46EA-A764-515BCBB48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370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897-63C5-4A11-98CC-B4E0210CC45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038C-62D3-46EA-A764-515BCBB48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340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897-63C5-4A11-98CC-B4E0210CC45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038C-62D3-46EA-A764-515BCBB48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81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897-63C5-4A11-98CC-B4E0210CC45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038C-62D3-46EA-A764-515BCBB48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863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897-63C5-4A11-98CC-B4E0210CC45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038C-62D3-46EA-A764-515BCBB48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93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897-63C5-4A11-98CC-B4E0210CC45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038C-62D3-46EA-A764-515BCBB48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562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897-63C5-4A11-98CC-B4E0210CC45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038C-62D3-46EA-A764-515BCBB48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698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897-63C5-4A11-98CC-B4E0210CC45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038C-62D3-46EA-A764-515BCBB48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388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897-63C5-4A11-98CC-B4E0210CC45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038C-62D3-46EA-A764-515BCBB48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059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05/01/2024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331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05/01/2024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437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05/01/2024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470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05/01/2024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651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05/01/2024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840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05/01/2024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9142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05/01/2024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5492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05/01/2024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5724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05/01/2024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1100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05/01/2024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4183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05/01/2024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73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897-63C5-4A11-98CC-B4E0210CC45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2038C-62D3-46EA-A764-515BCBB48C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13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EA17E-C744-4D3D-98E1-5A997EF506D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05/01/2024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7805A-3B3D-459A-972D-78EB761E0355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645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52506" y="4297264"/>
                <a:ext cx="295596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(2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		</a:t>
                </a:r>
                <a:endParaRPr lang="en-GB" sz="2400" b="1" dirty="0">
                  <a:solidFill>
                    <a:prstClr val="black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=5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		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=2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		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+1</m:t>
                        </m:r>
                      </m:e>
                    </m:d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+1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		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=−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		</a:t>
                </a:r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506" y="4297264"/>
                <a:ext cx="2955969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619" b="-26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471518" y="5828803"/>
            <a:ext cx="3042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Translated 5 units up. Translated 2 units right.  Reflected in x-axis.  </a:t>
            </a:r>
            <a:r>
              <a:rPr lang="en-GB" b="1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7" name="Rectangle 6"/>
          <p:cNvSpPr/>
          <p:nvPr/>
        </p:nvSpPr>
        <p:spPr>
          <a:xfrm>
            <a:off x="207893" y="268462"/>
            <a:ext cx="360040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167693" y="3641396"/>
            <a:ext cx="360040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5764484" y="257719"/>
            <a:ext cx="360040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64484" y="2909160"/>
            <a:ext cx="360040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46242" y="5443843"/>
            <a:ext cx="360040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35448" y="628502"/>
                <a:ext cx="2206573" cy="27074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+10)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=3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      </a:t>
                </a:r>
              </a:p>
              <a:p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(2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      </a:t>
                </a:r>
              </a:p>
              <a:p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−4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   </a:t>
                </a:r>
              </a:p>
              <a:p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          </a:t>
                </a:r>
              </a:p>
              <a:p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  <m:r>
                          <a:rPr lang="en-GB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+4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  	</a:t>
                </a:r>
                <a:endParaRPr lang="en-GB" sz="2000" b="1" dirty="0">
                  <a:solidFill>
                    <a:prstClr val="black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b="1" dirty="0">
                  <a:solidFill>
                    <a:prstClr val="black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=−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448" y="628502"/>
                <a:ext cx="2206573" cy="2707408"/>
              </a:xfrm>
              <a:prstGeom prst="rect">
                <a:avLst/>
              </a:prstGeom>
              <a:blipFill rotWithShape="0">
                <a:blip r:embed="rId4"/>
                <a:stretch>
                  <a:fillRect b="-15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571253" y="268462"/>
            <a:ext cx="51415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600" dirty="0">
                <a:solidFill>
                  <a:prstClr val="black"/>
                </a:solidFill>
              </a:rPr>
              <a:t>Describe the affects of the following graph transformations.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7933" y="3583084"/>
            <a:ext cx="50379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600" dirty="0">
                <a:solidFill>
                  <a:prstClr val="black"/>
                </a:solidFill>
              </a:rPr>
              <a:t>To what point will (4, -1) on the curve y = f(x) </a:t>
            </a:r>
          </a:p>
          <a:p>
            <a:pPr lvl="0"/>
            <a:r>
              <a:rPr lang="en-GB" sz="1600" dirty="0">
                <a:solidFill>
                  <a:prstClr val="black"/>
                </a:solidFill>
              </a:rPr>
              <a:t>be transformed to under the following transformations?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142766" y="156094"/>
            <a:ext cx="60492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The point (0, 0) on a curve y = f(x) is mapped to the following points. Find the equation for the translated curve.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6511214" y="809770"/>
                <a:ext cx="1271197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>
                    <a:solidFill>
                      <a:prstClr val="black"/>
                    </a:solidFill>
                  </a:rPr>
                  <a:t>(4, 0)	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GB" sz="2000" dirty="0">
                  <a:solidFill>
                    <a:prstClr val="black"/>
                  </a:solidFill>
                </a:endParaRPr>
              </a:p>
              <a:p>
                <a:r>
                  <a:rPr lang="en-GB" sz="2000" dirty="0">
                    <a:solidFill>
                      <a:prstClr val="black"/>
                    </a:solidFill>
                  </a:rPr>
                  <a:t>(0, 3)	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GB" sz="2000" dirty="0">
                  <a:solidFill>
                    <a:prstClr val="black"/>
                  </a:solidFill>
                </a:endParaRPr>
              </a:p>
              <a:p>
                <a:r>
                  <a:rPr lang="en-GB" sz="2000" dirty="0">
                    <a:solidFill>
                      <a:prstClr val="black"/>
                    </a:solidFill>
                  </a:rPr>
                  <a:t>(-5, 0)	</a:t>
                </a:r>
                <a:endParaRPr lang="en-GB" sz="2000" b="1" dirty="0">
                  <a:solidFill>
                    <a:prstClr val="black"/>
                  </a:solidFill>
                </a:endParaRPr>
              </a:p>
              <a:p>
                <a:r>
                  <a:rPr lang="en-GB" sz="2000" dirty="0">
                    <a:solidFill>
                      <a:prstClr val="black"/>
                    </a:solidFill>
                  </a:rPr>
                  <a:t>(0, -1)	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GB" sz="2000" dirty="0">
                  <a:solidFill>
                    <a:prstClr val="black"/>
                  </a:solidFill>
                </a:endParaRPr>
              </a:p>
              <a:p>
                <a:r>
                  <a:rPr lang="en-GB" sz="2000" dirty="0">
                    <a:solidFill>
                      <a:prstClr val="black"/>
                    </a:solidFill>
                  </a:rPr>
                  <a:t>(5, -3)	</a:t>
                </a:r>
                <a:endParaRPr lang="en-GB" sz="2000" b="1" dirty="0">
                  <a:solidFill>
                    <a:prstClr val="black"/>
                  </a:solidFill>
                </a:endParaRPr>
              </a:p>
              <a:p>
                <a:r>
                  <a:rPr lang="en-GB" sz="2000" dirty="0">
                    <a:solidFill>
                      <a:prstClr val="black"/>
                    </a:solidFill>
                  </a:rPr>
                  <a:t>(-5, 2)	</a:t>
                </a:r>
                <a:endParaRPr lang="en-GB" sz="20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214" y="809770"/>
                <a:ext cx="1271197" cy="1938992"/>
              </a:xfrm>
              <a:prstGeom prst="rect">
                <a:avLst/>
              </a:prstGeom>
              <a:blipFill rotWithShape="0">
                <a:blip r:embed="rId5"/>
                <a:stretch>
                  <a:fillRect l="-4785" t="-1887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>
            <a:off x="6205035" y="2803760"/>
            <a:ext cx="5726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To what points will (-2, 0) on the curve y = f(x) </a:t>
            </a:r>
          </a:p>
          <a:p>
            <a:r>
              <a:rPr lang="en-GB" sz="1600" dirty="0">
                <a:solidFill>
                  <a:prstClr val="black"/>
                </a:solidFill>
              </a:rPr>
              <a:t>be transformed to under the following transformations?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6511214" y="3359571"/>
                <a:ext cx="2941247" cy="20918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 smtClean="0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000" i="1" smtClean="0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2000" i="1" smtClean="0">
                        <a:solidFill>
                          <a:prstClr val="black"/>
                        </a:solidFill>
                        <a:latin typeface="Cambria Math"/>
                      </a:rPr>
                      <m:t>(2</m:t>
                    </m:r>
                    <m:r>
                      <a:rPr lang="en-GB" sz="2000" i="1" smtClean="0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 smtClean="0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r>
                  <a:rPr lang="en-GB" sz="2000" b="1" dirty="0">
                    <a:solidFill>
                      <a:prstClr val="black"/>
                    </a:solidFill>
                  </a:rPr>
                  <a:t>	</a:t>
                </a:r>
              </a:p>
              <a:p>
                <a:pPr lvl="0"/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=2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000" b="1" dirty="0">
                    <a:solidFill>
                      <a:prstClr val="black"/>
                    </a:solidFill>
                  </a:rPr>
                  <a:t>		</a:t>
                </a:r>
              </a:p>
              <a:p>
                <a:pPr lvl="0"/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+1</m:t>
                    </m:r>
                  </m:oMath>
                </a14:m>
                <a:r>
                  <a:rPr lang="en-GB" sz="2000" b="1" dirty="0">
                    <a:solidFill>
                      <a:prstClr val="black"/>
                    </a:solidFill>
                  </a:rPr>
                  <a:t>	</a:t>
                </a:r>
              </a:p>
              <a:p>
                <a:pPr lvl="0"/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</a:rPr>
                      <m:t>−1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r>
                  <a:rPr lang="en-GB" sz="2000" b="1" dirty="0">
                    <a:solidFill>
                      <a:prstClr val="black"/>
                    </a:solidFill>
                  </a:rPr>
                  <a:t>	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sz="2000" i="1" dirty="0">
                  <a:solidFill>
                    <a:prstClr val="black"/>
                  </a:solidFill>
                  <a:latin typeface="Cambria Math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/>
                        </a:rPr>
                        <m:t>=−</m:t>
                      </m:r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214" y="3359571"/>
                <a:ext cx="2941247" cy="2091855"/>
              </a:xfrm>
              <a:prstGeom prst="rect">
                <a:avLst/>
              </a:prstGeom>
              <a:blipFill rotWithShape="0">
                <a:blip r:embed="rId6"/>
                <a:stretch>
                  <a:fillRect b="-20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124524" y="5465329"/>
                <a:ext cx="552850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dirty="0">
                    <a:solidFill>
                      <a:prstClr val="black"/>
                    </a:solidFill>
                  </a:rPr>
                  <a:t>Find the equation of the curve obtained when </a:t>
                </a:r>
                <a14:m>
                  <m:oMath xmlns:m="http://schemas.openxmlformats.org/officeDocument/2006/math">
                    <m:r>
                      <a:rPr lang="en-GB" sz="1600" b="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1600" b="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1600" b="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1600" b="0" i="1">
                        <a:solidFill>
                          <a:prstClr val="black"/>
                        </a:solidFill>
                        <a:latin typeface="Cambria Math"/>
                      </a:rPr>
                      <m:t>+3</m:t>
                    </m:r>
                    <m:r>
                      <a:rPr lang="en-GB" sz="1600" b="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1600" dirty="0">
                    <a:solidFill>
                      <a:prstClr val="black"/>
                    </a:solidFill>
                  </a:rPr>
                  <a:t> is:</a:t>
                </a: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24" y="5465329"/>
                <a:ext cx="5528503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662" t="-5455" b="-2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626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1060" y="2158809"/>
            <a:ext cx="79081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092137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07208" y="905969"/>
                <a:ext cx="11402654" cy="5046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prstClr val="black"/>
                    </a:solidFill>
                  </a:rPr>
                  <a:t>Describe the affects of the following graph transformations.</a:t>
                </a:r>
              </a:p>
              <a:p>
                <a:endParaRPr lang="en-GB" sz="2800" dirty="0">
                  <a:solidFill>
                    <a:prstClr val="black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+10)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  	</a:t>
                </a:r>
                <a:r>
                  <a:rPr lang="en-GB" sz="2800" b="1" dirty="0">
                    <a:solidFill>
                      <a:prstClr val="black"/>
                    </a:solidFill>
                  </a:rPr>
                  <a:t>Left 10 units.</a:t>
                </a:r>
              </a:p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=3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	     	</a:t>
                </a:r>
                <a:r>
                  <a:rPr lang="en-GB" sz="2800" b="1" dirty="0">
                    <a:solidFill>
                      <a:prstClr val="black"/>
                    </a:solidFill>
                  </a:rPr>
                  <a:t>Stretch by factor of 3 on y-axis.</a:t>
                </a:r>
              </a:p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(2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	      	</a:t>
                </a:r>
                <a:r>
                  <a:rPr lang="en-GB" sz="2800" b="1" dirty="0">
                    <a:solidFill>
                      <a:prstClr val="black"/>
                    </a:solidFill>
                  </a:rPr>
                  <a:t>Squash by factor of 2 on x-axis.</a:t>
                </a:r>
              </a:p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−4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   	</a:t>
                </a:r>
                <a:r>
                  <a:rPr lang="en-GB" sz="2800" b="1" dirty="0">
                    <a:solidFill>
                      <a:prstClr val="black"/>
                    </a:solidFill>
                  </a:rPr>
                  <a:t>Move down 4 units.</a:t>
                </a:r>
              </a:p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          	</a:t>
                </a:r>
                <a:r>
                  <a:rPr lang="en-GB" sz="2800" b="1" dirty="0">
                    <a:solidFill>
                      <a:prstClr val="black"/>
                    </a:solidFill>
                  </a:rPr>
                  <a:t>Stretched by factor of 2 on x-axis.</a:t>
                </a:r>
              </a:p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+4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  	</a:t>
                </a:r>
                <a:r>
                  <a:rPr lang="en-GB" sz="2800" b="1" dirty="0">
                    <a:solidFill>
                      <a:prstClr val="black"/>
                    </a:solidFill>
                  </a:rPr>
                  <a:t>Squashed by a factor of 3 on</a:t>
                </a:r>
                <a:r>
                  <a:rPr lang="en-GB" sz="2800" dirty="0">
                    <a:solidFill>
                      <a:prstClr val="black"/>
                    </a:solidFill>
                  </a:rPr>
                  <a:t> </a:t>
                </a:r>
                <a:r>
                  <a:rPr lang="en-GB" sz="2800" b="1" dirty="0">
                    <a:solidFill>
                      <a:prstClr val="black"/>
                    </a:solidFill>
                  </a:rPr>
                  <a:t>x-axis, and move up 4 units.</a:t>
                </a:r>
              </a:p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	     	</a:t>
                </a:r>
                <a:r>
                  <a:rPr lang="en-GB" sz="2800" b="1" dirty="0">
                    <a:solidFill>
                      <a:prstClr val="black"/>
                    </a:solidFill>
                  </a:rPr>
                  <a:t>Reflected on y-axis.</a:t>
                </a:r>
              </a:p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=−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	     	</a:t>
                </a:r>
                <a:r>
                  <a:rPr lang="en-GB" sz="2800" b="1" dirty="0">
                    <a:solidFill>
                      <a:prstClr val="black"/>
                    </a:solidFill>
                  </a:rPr>
                  <a:t>Reflected on x-axis.</a:t>
                </a:r>
              </a:p>
              <a:p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08" y="905969"/>
                <a:ext cx="11402654" cy="5046061"/>
              </a:xfrm>
              <a:prstGeom prst="rect">
                <a:avLst/>
              </a:prstGeom>
              <a:blipFill>
                <a:blip r:embed="rId3"/>
                <a:stretch>
                  <a:fillRect l="-1069" t="-1209" r="-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218992" y="259512"/>
            <a:ext cx="360040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94249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29706" y="657133"/>
                <a:ext cx="10532588" cy="507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solidFill>
                      <a:prstClr val="black"/>
                    </a:solidFill>
                  </a:rPr>
                  <a:t>To what point will (4, -1) on the curve y = f(x) be transformed to under the following transformations?</a:t>
                </a:r>
              </a:p>
              <a:p>
                <a:endParaRPr lang="en-GB" sz="3600" dirty="0">
                  <a:solidFill>
                    <a:prstClr val="black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(2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3600" dirty="0">
                    <a:solidFill>
                      <a:prstClr val="black"/>
                    </a:solidFill>
                  </a:rPr>
                  <a:t>		</a:t>
                </a:r>
                <a:r>
                  <a:rPr lang="en-GB" sz="3600" b="1" dirty="0">
                    <a:solidFill>
                      <a:prstClr val="black"/>
                    </a:solidFill>
                  </a:rPr>
                  <a:t>(2, -1)</a:t>
                </a:r>
              </a:p>
              <a:p>
                <a14:m>
                  <m:oMath xmlns:m="http://schemas.openxmlformats.org/officeDocument/2006/math"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=5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3600" dirty="0">
                    <a:solidFill>
                      <a:prstClr val="black"/>
                    </a:solidFill>
                  </a:rPr>
                  <a:t>		</a:t>
                </a:r>
                <a:r>
                  <a:rPr lang="en-GB" sz="3600" b="1" dirty="0">
                    <a:solidFill>
                      <a:prstClr val="black"/>
                    </a:solidFill>
                  </a:rPr>
                  <a:t>(4, -5)</a:t>
                </a:r>
              </a:p>
              <a:p>
                <a14:m>
                  <m:oMath xmlns:m="http://schemas.openxmlformats.org/officeDocument/2006/math"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=2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4</m:t>
                        </m:r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3600" dirty="0">
                    <a:solidFill>
                      <a:prstClr val="black"/>
                    </a:solidFill>
                  </a:rPr>
                  <a:t>		</a:t>
                </a:r>
                <a:r>
                  <a:rPr lang="en-GB" sz="3600" b="1" dirty="0">
                    <a:solidFill>
                      <a:prstClr val="black"/>
                    </a:solidFill>
                  </a:rPr>
                  <a:t>(1, -2)</a:t>
                </a:r>
              </a:p>
              <a:p>
                <a14:m>
                  <m:oMath xmlns:m="http://schemas.openxmlformats.org/officeDocument/2006/math"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+1</m:t>
                        </m:r>
                      </m:e>
                    </m:d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+1</m:t>
                    </m:r>
                  </m:oMath>
                </a14:m>
                <a:r>
                  <a:rPr lang="en-GB" sz="3600" dirty="0">
                    <a:solidFill>
                      <a:prstClr val="black"/>
                    </a:solidFill>
                  </a:rPr>
                  <a:t>	</a:t>
                </a:r>
                <a:r>
                  <a:rPr lang="en-GB" sz="3600" b="1" dirty="0">
                    <a:solidFill>
                      <a:prstClr val="black"/>
                    </a:solidFill>
                  </a:rPr>
                  <a:t>(3, 0)</a:t>
                </a:r>
              </a:p>
              <a:p>
                <a14:m>
                  <m:oMath xmlns:m="http://schemas.openxmlformats.org/officeDocument/2006/math"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3600" dirty="0">
                    <a:solidFill>
                      <a:prstClr val="black"/>
                    </a:solidFill>
                  </a:rPr>
                  <a:t>		</a:t>
                </a:r>
                <a:r>
                  <a:rPr lang="en-GB" sz="3600" b="1" dirty="0">
                    <a:solidFill>
                      <a:prstClr val="black"/>
                    </a:solidFill>
                  </a:rPr>
                  <a:t>(-4, -1)</a:t>
                </a:r>
              </a:p>
              <a:p>
                <a14:m>
                  <m:oMath xmlns:m="http://schemas.openxmlformats.org/officeDocument/2006/math"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=−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36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3600" dirty="0">
                    <a:solidFill>
                      <a:prstClr val="black"/>
                    </a:solidFill>
                  </a:rPr>
                  <a:t>		</a:t>
                </a:r>
                <a:r>
                  <a:rPr lang="en-GB" sz="3600" b="1" dirty="0">
                    <a:solidFill>
                      <a:prstClr val="black"/>
                    </a:solidFill>
                  </a:rPr>
                  <a:t>(4, 1)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706" y="657133"/>
                <a:ext cx="10532588" cy="5078313"/>
              </a:xfrm>
              <a:prstGeom prst="rect">
                <a:avLst/>
              </a:prstGeom>
              <a:blipFill>
                <a:blip r:embed="rId3"/>
                <a:stretch>
                  <a:fillRect l="-1736" t="-1921" b="-36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46463" y="235955"/>
            <a:ext cx="360040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71862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3412" y="803159"/>
                <a:ext cx="11249823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prstClr val="black"/>
                    </a:solidFill>
                  </a:rPr>
                  <a:t>The point (0, 0) on a curve y = f(x) is mapped to the following points. Find the equation for the translated curve.</a:t>
                </a:r>
              </a:p>
              <a:p>
                <a:endParaRPr lang="en-GB" sz="3200" dirty="0">
                  <a:solidFill>
                    <a:prstClr val="black"/>
                  </a:solidFill>
                </a:endParaRPr>
              </a:p>
              <a:p>
                <a:r>
                  <a:rPr lang="en-GB" sz="3200" dirty="0">
                    <a:solidFill>
                      <a:prstClr val="black"/>
                    </a:solidFill>
                  </a:rPr>
                  <a:t>(4, 0)		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𝒚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𝒇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−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𝟒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GB" sz="3200" b="1" dirty="0">
                  <a:solidFill>
                    <a:prstClr val="black"/>
                  </a:solidFill>
                </a:endParaRPr>
              </a:p>
              <a:p>
                <a:r>
                  <a:rPr lang="en-GB" sz="3200" dirty="0">
                    <a:solidFill>
                      <a:prstClr val="black"/>
                    </a:solidFill>
                  </a:rPr>
                  <a:t>(0, 3)		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𝒚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GB" sz="3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𝟑</m:t>
                    </m:r>
                  </m:oMath>
                </a14:m>
                <a:endParaRPr lang="en-GB" sz="3200" b="1" dirty="0">
                  <a:solidFill>
                    <a:prstClr val="black"/>
                  </a:solidFill>
                </a:endParaRPr>
              </a:p>
              <a:p>
                <a:r>
                  <a:rPr lang="en-GB" sz="3200" dirty="0">
                    <a:solidFill>
                      <a:prstClr val="black"/>
                    </a:solidFill>
                  </a:rPr>
                  <a:t>(-5, 0)	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𝒚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𝒇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𝟓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3200" b="1" dirty="0">
                    <a:solidFill>
                      <a:prstClr val="black"/>
                    </a:solidFill>
                  </a:rPr>
                  <a:t> </a:t>
                </a:r>
              </a:p>
              <a:p>
                <a:r>
                  <a:rPr lang="en-GB" sz="3200" dirty="0">
                    <a:solidFill>
                      <a:prstClr val="black"/>
                    </a:solidFill>
                  </a:rPr>
                  <a:t>(0, -1)	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𝒚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GB" sz="3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−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𝟏</m:t>
                    </m:r>
                  </m:oMath>
                </a14:m>
                <a:r>
                  <a:rPr lang="en-GB" sz="3200" b="1" dirty="0">
                    <a:solidFill>
                      <a:prstClr val="black"/>
                    </a:solidFill>
                  </a:rPr>
                  <a:t> </a:t>
                </a:r>
              </a:p>
              <a:p>
                <a:r>
                  <a:rPr lang="en-GB" sz="3200" dirty="0">
                    <a:solidFill>
                      <a:prstClr val="black"/>
                    </a:solidFill>
                  </a:rPr>
                  <a:t>(5, -3)	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𝒚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GB" sz="3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GB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𝟓</m:t>
                        </m:r>
                      </m:e>
                    </m:d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−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𝟑</m:t>
                    </m:r>
                  </m:oMath>
                </a14:m>
                <a:r>
                  <a:rPr lang="en-GB" sz="3200" b="1" dirty="0">
                    <a:solidFill>
                      <a:prstClr val="black"/>
                    </a:solidFill>
                  </a:rPr>
                  <a:t> </a:t>
                </a:r>
              </a:p>
              <a:p>
                <a:r>
                  <a:rPr lang="en-GB" sz="3200" dirty="0">
                    <a:solidFill>
                      <a:prstClr val="black"/>
                    </a:solidFill>
                  </a:rPr>
                  <a:t>(-5, 2)	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𝒚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GB" sz="3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GB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GB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𝟓</m:t>
                        </m:r>
                      </m:e>
                    </m:d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r>
                      <a:rPr lang="en-GB" sz="3200" b="1" i="1">
                        <a:solidFill>
                          <a:prstClr val="black"/>
                        </a:solidFill>
                        <a:latin typeface="Cambria Math"/>
                      </a:rPr>
                      <m:t>𝟐</m:t>
                    </m:r>
                  </m:oMath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12" y="803159"/>
                <a:ext cx="11249823" cy="4524315"/>
              </a:xfrm>
              <a:prstGeom prst="rect">
                <a:avLst/>
              </a:prstGeom>
              <a:blipFill>
                <a:blip r:embed="rId3"/>
                <a:stretch>
                  <a:fillRect l="-1409" t="-1752" b="-36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316129" y="226809"/>
            <a:ext cx="360040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08478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9077" y="873812"/>
                <a:ext cx="11294159" cy="4768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To what points will (-2, 0) on the curve y = f(x) be transformed to under the following transformations?</a:t>
                </a:r>
              </a:p>
              <a:p>
                <a:endParaRPr lang="en-GB" sz="3200" b="1" dirty="0">
                  <a:solidFill>
                    <a:prstClr val="black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(2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3200" dirty="0">
                    <a:solidFill>
                      <a:prstClr val="black"/>
                    </a:solidFill>
                  </a:rPr>
                  <a:t>	</a:t>
                </a:r>
                <a:r>
                  <a:rPr lang="en-GB" sz="3200" b="1" dirty="0">
                    <a:solidFill>
                      <a:prstClr val="black"/>
                    </a:solidFill>
                  </a:rPr>
                  <a:t>		(-1, 0)</a:t>
                </a:r>
              </a:p>
              <a:p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=2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3200" b="1" dirty="0">
                    <a:solidFill>
                      <a:prstClr val="black"/>
                    </a:solidFill>
                  </a:rPr>
                  <a:t>			(-2, 0)</a:t>
                </a:r>
              </a:p>
              <a:p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+1</m:t>
                    </m:r>
                  </m:oMath>
                </a14:m>
                <a:r>
                  <a:rPr lang="en-GB" sz="3200" b="1" dirty="0">
                    <a:solidFill>
                      <a:prstClr val="black"/>
                    </a:solidFill>
                  </a:rPr>
                  <a:t>		(-6, 1)</a:t>
                </a:r>
              </a:p>
              <a:p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−1</m:t>
                    </m:r>
                  </m:oMath>
                </a14:m>
                <a:r>
                  <a:rPr lang="en-GB" sz="3200" dirty="0">
                    <a:solidFill>
                      <a:prstClr val="black"/>
                    </a:solidFill>
                  </a:rPr>
                  <a:t> </a:t>
                </a:r>
                <a:r>
                  <a:rPr lang="en-GB" sz="3200" b="1" dirty="0">
                    <a:solidFill>
                      <a:prstClr val="black"/>
                    </a:solidFill>
                  </a:rPr>
                  <a:t>	(-1, -1)</a:t>
                </a:r>
              </a:p>
              <a:p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+1</m:t>
                    </m:r>
                  </m:oMath>
                </a14:m>
                <a:r>
                  <a:rPr lang="en-GB" sz="3200" b="1" dirty="0">
                    <a:solidFill>
                      <a:prstClr val="black"/>
                    </a:solidFill>
                  </a:rPr>
                  <a:t>		(2, 1)</a:t>
                </a:r>
              </a:p>
              <a:p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=−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3200" i="1">
                        <a:solidFill>
                          <a:prstClr val="black"/>
                        </a:solidFill>
                        <a:latin typeface="Cambria Math"/>
                      </a:rPr>
                      <m:t>+1</m:t>
                    </m:r>
                  </m:oMath>
                </a14:m>
                <a:r>
                  <a:rPr lang="en-GB" sz="3200" b="1" dirty="0">
                    <a:solidFill>
                      <a:prstClr val="black"/>
                    </a:solidFill>
                  </a:rPr>
                  <a:t>		(-2</a:t>
                </a:r>
                <a:r>
                  <a:rPr lang="en-GB" sz="3200" b="1">
                    <a:solidFill>
                      <a:prstClr val="black"/>
                    </a:solidFill>
                  </a:rPr>
                  <a:t>, 1)</a:t>
                </a:r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77" y="873812"/>
                <a:ext cx="11294159" cy="4768870"/>
              </a:xfrm>
              <a:prstGeom prst="rect">
                <a:avLst/>
              </a:prstGeom>
              <a:blipFill>
                <a:blip r:embed="rId3"/>
                <a:stretch>
                  <a:fillRect l="-1349" t="-1660" b="-31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310587" y="308725"/>
            <a:ext cx="360040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55684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2878" y="1013749"/>
                <a:ext cx="11526916" cy="3441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>
                    <a:solidFill>
                      <a:prstClr val="black"/>
                    </a:solidFill>
                  </a:rPr>
                  <a:t>Find the equation of the curve obtained when </a:t>
                </a:r>
              </a:p>
              <a:p>
                <a14:m>
                  <m:oMath xmlns:m="http://schemas.openxmlformats.org/officeDocument/2006/math"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𝒚</m:t>
                    </m:r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4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GB" sz="4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𝟑</m:t>
                    </m:r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en-GB" sz="4000" b="1" dirty="0">
                    <a:solidFill>
                      <a:prstClr val="black"/>
                    </a:solidFill>
                  </a:rPr>
                  <a:t> is:</a:t>
                </a:r>
              </a:p>
              <a:p>
                <a:endParaRPr lang="en-GB" sz="1400" b="1" dirty="0">
                  <a:solidFill>
                    <a:prstClr val="black"/>
                  </a:solidFill>
                </a:endParaRPr>
              </a:p>
              <a:p>
                <a:pPr marL="342900" indent="-342900">
                  <a:buFontTx/>
                  <a:buAutoNum type="alphaLcParenR"/>
                </a:pPr>
                <a:r>
                  <a:rPr lang="en-GB" sz="4000" dirty="0">
                    <a:solidFill>
                      <a:prstClr val="black"/>
                    </a:solidFill>
                  </a:rPr>
                  <a:t>Translated 5 units up.      </a:t>
                </a:r>
                <a14:m>
                  <m:oMath xmlns:m="http://schemas.openxmlformats.org/officeDocument/2006/math"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𝒚</m:t>
                    </m:r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4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GB" sz="4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𝟑</m:t>
                    </m:r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𝟓</m:t>
                    </m:r>
                  </m:oMath>
                </a14:m>
                <a:endParaRPr lang="en-GB" sz="4000" b="1" dirty="0">
                  <a:solidFill>
                    <a:prstClr val="black"/>
                  </a:solidFill>
                </a:endParaRPr>
              </a:p>
              <a:p>
                <a:pPr marL="342900" indent="-342900">
                  <a:buFontTx/>
                  <a:buAutoNum type="alphaLcParenR"/>
                </a:pPr>
                <a:r>
                  <a:rPr lang="en-GB" sz="4000" dirty="0">
                    <a:solidFill>
                      <a:prstClr val="black"/>
                    </a:solidFill>
                  </a:rPr>
                  <a:t>Translated 2 units right.  </a:t>
                </a:r>
                <a14:m>
                  <m:oMath xmlns:m="http://schemas.openxmlformats.org/officeDocument/2006/math"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𝒚</m:t>
                    </m:r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4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40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4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𝒙</m:t>
                            </m:r>
                            <m:r>
                              <a:rPr lang="en-GB" sz="4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GB" sz="4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𝟓</m:t>
                            </m:r>
                          </m:e>
                        </m:d>
                      </m:e>
                      <m:sup>
                        <m:r>
                          <a:rPr lang="en-GB" sz="4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𝟑</m:t>
                    </m:r>
                    <m:d>
                      <m:dPr>
                        <m:ctrlPr>
                          <a:rPr lang="en-GB" sz="4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en-GB" sz="4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sz="4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𝟓</m:t>
                        </m:r>
                      </m:e>
                    </m:d>
                  </m:oMath>
                </a14:m>
                <a:endParaRPr lang="en-GB" sz="4000" b="1" dirty="0">
                  <a:solidFill>
                    <a:prstClr val="black"/>
                  </a:solidFill>
                </a:endParaRPr>
              </a:p>
              <a:p>
                <a:pPr marL="342900" indent="-342900">
                  <a:buFontTx/>
                  <a:buAutoNum type="alphaLcParenR"/>
                </a:pPr>
                <a:r>
                  <a:rPr lang="en-GB" sz="4000" dirty="0">
                    <a:solidFill>
                      <a:prstClr val="black"/>
                    </a:solidFill>
                  </a:rPr>
                  <a:t>Reflected in x-axis.  </a:t>
                </a:r>
                <a:r>
                  <a:rPr lang="en-GB" sz="4000" b="1" dirty="0">
                    <a:solidFill>
                      <a:prstClr val="black"/>
                    </a:solidFill>
                  </a:rPr>
                  <a:t>	    </a:t>
                </a:r>
                <a14:m>
                  <m:oMath xmlns:m="http://schemas.openxmlformats.org/officeDocument/2006/math"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𝒚</m:t>
                    </m:r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=−</m:t>
                    </m:r>
                    <m:sSup>
                      <m:sSupPr>
                        <m:ctrlPr>
                          <a:rPr lang="en-GB" sz="4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GB" sz="4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−</m:t>
                    </m:r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𝟑</m:t>
                    </m:r>
                    <m:r>
                      <a:rPr lang="en-GB" sz="4000" b="1" i="1">
                        <a:solidFill>
                          <a:prstClr val="black"/>
                        </a:solidFill>
                        <a:latin typeface="Cambria Math"/>
                      </a:rPr>
                      <m:t>𝒙</m:t>
                    </m:r>
                  </m:oMath>
                </a14:m>
                <a:endParaRPr lang="en-GB" sz="40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878" y="1013749"/>
                <a:ext cx="11526916" cy="3441198"/>
              </a:xfrm>
              <a:prstGeom prst="rect">
                <a:avLst/>
              </a:prstGeom>
              <a:blipFill>
                <a:blip r:embed="rId3"/>
                <a:stretch>
                  <a:fillRect l="-1904" t="-3186" b="-69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282878" y="324246"/>
            <a:ext cx="360040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85854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838</Words>
  <Application>Microsoft Office PowerPoint</Application>
  <PresentationFormat>Widescreen</PresentationFormat>
  <Paragraphs>91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2017-04-20T05:53:54Z</dcterms:created>
  <dcterms:modified xsi:type="dcterms:W3CDTF">2024-01-05T03:24:02Z</dcterms:modified>
</cp:coreProperties>
</file>