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624" r:id="rId5"/>
    <p:sldId id="620" r:id="rId6"/>
    <p:sldId id="626" r:id="rId7"/>
    <p:sldId id="627" r:id="rId8"/>
    <p:sldId id="628" r:id="rId9"/>
    <p:sldId id="621" r:id="rId10"/>
    <p:sldId id="629" r:id="rId11"/>
    <p:sldId id="630" r:id="rId12"/>
    <p:sldId id="631" r:id="rId13"/>
    <p:sldId id="623" r:id="rId14"/>
    <p:sldId id="632" r:id="rId15"/>
    <p:sldId id="62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A11243-D232-4786-84B6-5DA269459404}" v="85" dt="2023-12-05T11:31:23.3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02" autoAdjust="0"/>
    <p:restoredTop sz="88534" autoAdjust="0"/>
  </p:normalViewPr>
  <p:slideViewPr>
    <p:cSldViewPr>
      <p:cViewPr varScale="1">
        <p:scale>
          <a:sx n="75" d="100"/>
          <a:sy n="75" d="100"/>
        </p:scale>
        <p:origin x="30" y="43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CAF4FAA-7FF8-4377-9DE4-D88E4DDF366B}"/>
    <pc:docChg chg="undo custSel addSld modSld modMainMaster modNotesMaster">
      <pc:chgData name="Stewart Gale" userId="3647ddd2-6040-41ae-a96d-232c23482af8" providerId="ADAL" clId="{8CAF4FAA-7FF8-4377-9DE4-D88E4DDF366B}" dt="2023-08-24T11:31:29.422" v="582" actId="20577"/>
      <pc:docMkLst>
        <pc:docMk/>
      </pc:docMkLst>
      <pc:sldChg chg="delSp modSp mod">
        <pc:chgData name="Stewart Gale" userId="3647ddd2-6040-41ae-a96d-232c23482af8" providerId="ADAL" clId="{8CAF4FAA-7FF8-4377-9DE4-D88E4DDF366B}" dt="2023-08-24T11:01:40.191" v="23" actId="1076"/>
        <pc:sldMkLst>
          <pc:docMk/>
          <pc:sldMk cId="2238044947" sldId="620"/>
        </pc:sldMkLst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k cId="2238044947" sldId="620"/>
            <ac:spMk id="3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01:29.081" v="17" actId="1076"/>
          <ac:spMkLst>
            <pc:docMk/>
            <pc:sldMk cId="2238044947" sldId="620"/>
            <ac:spMk id="6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01:40.191" v="23" actId="1076"/>
          <ac:spMkLst>
            <pc:docMk/>
            <pc:sldMk cId="2238044947" sldId="620"/>
            <ac:spMk id="40" creationId="{00000000-0000-0000-0000-000000000000}"/>
          </ac:spMkLst>
        </pc:spChg>
        <pc:grpChg chg="del mod">
          <ac:chgData name="Stewart Gale" userId="3647ddd2-6040-41ae-a96d-232c23482af8" providerId="ADAL" clId="{8CAF4FAA-7FF8-4377-9DE4-D88E4DDF366B}" dt="2023-08-24T11:01:08.974" v="5" actId="478"/>
          <ac:grpSpMkLst>
            <pc:docMk/>
            <pc:sldMk cId="2238044947" sldId="62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CAF4FAA-7FF8-4377-9DE4-D88E4DDF366B}" dt="2023-08-24T11:00:44.641" v="0"/>
          <ac:cxnSpMkLst>
            <pc:docMk/>
            <pc:sldMk cId="2238044947" sldId="620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8CAF4FAA-7FF8-4377-9DE4-D88E4DDF366B}" dt="2023-08-24T11:22:35.786" v="411" actId="1076"/>
        <pc:sldMkLst>
          <pc:docMk/>
          <pc:sldMk cId="1052921946" sldId="621"/>
        </pc:sldMkLst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k cId="1052921946" sldId="621"/>
            <ac:spMk id="3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2:27.575" v="406" actId="14100"/>
          <ac:spMkLst>
            <pc:docMk/>
            <pc:sldMk cId="1052921946" sldId="621"/>
            <ac:spMk id="5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2:35.786" v="411" actId="1076"/>
          <ac:spMkLst>
            <pc:docMk/>
            <pc:sldMk cId="1052921946" sldId="621"/>
            <ac:spMk id="7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2:20.812" v="402" actId="1076"/>
          <ac:spMkLst>
            <pc:docMk/>
            <pc:sldMk cId="1052921946" sldId="621"/>
            <ac:spMk id="10" creationId="{00000000-0000-0000-0000-000000000000}"/>
          </ac:spMkLst>
        </pc:spChg>
        <pc:grpChg chg="del mod">
          <ac:chgData name="Stewart Gale" userId="3647ddd2-6040-41ae-a96d-232c23482af8" providerId="ADAL" clId="{8CAF4FAA-7FF8-4377-9DE4-D88E4DDF366B}" dt="2023-08-24T11:22:06.141" v="394" actId="478"/>
          <ac:grpSpMkLst>
            <pc:docMk/>
            <pc:sldMk cId="1052921946" sldId="62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CAF4FAA-7FF8-4377-9DE4-D88E4DDF366B}" dt="2023-08-24T11:00:44.641" v="0"/>
          <ac:cxnSpMkLst>
            <pc:docMk/>
            <pc:sldMk cId="1052921946" sldId="62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8CAF4FAA-7FF8-4377-9DE4-D88E4DDF366B}" dt="2023-08-24T11:31:29.422" v="582" actId="20577"/>
        <pc:sldMkLst>
          <pc:docMk/>
          <pc:sldMk cId="702895692" sldId="622"/>
        </pc:sldMkLst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k cId="702895692" sldId="622"/>
            <ac:spMk id="3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31:29.422" v="582" actId="20577"/>
          <ac:spMkLst>
            <pc:docMk/>
            <pc:sldMk cId="702895692" sldId="622"/>
            <ac:spMk id="6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4:01.371" v="444" actId="1076"/>
          <ac:spMkLst>
            <pc:docMk/>
            <pc:sldMk cId="702895692" sldId="622"/>
            <ac:spMk id="7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4:11.090" v="447" actId="14100"/>
          <ac:spMkLst>
            <pc:docMk/>
            <pc:sldMk cId="702895692" sldId="622"/>
            <ac:spMk id="8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4:11.090" v="447" actId="14100"/>
          <ac:spMkLst>
            <pc:docMk/>
            <pc:sldMk cId="702895692" sldId="622"/>
            <ac:spMk id="9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5:03.724" v="452" actId="1076"/>
          <ac:spMkLst>
            <pc:docMk/>
            <pc:sldMk cId="702895692" sldId="622"/>
            <ac:spMk id="15" creationId="{EFA4103C-EC24-40AE-891D-9121FDC0880C}"/>
          </ac:spMkLst>
        </pc:spChg>
        <pc:spChg chg="mod">
          <ac:chgData name="Stewart Gale" userId="3647ddd2-6040-41ae-a96d-232c23482af8" providerId="ADAL" clId="{8CAF4FAA-7FF8-4377-9DE4-D88E4DDF366B}" dt="2023-08-24T11:24:11.090" v="447" actId="14100"/>
          <ac:spMkLst>
            <pc:docMk/>
            <pc:sldMk cId="702895692" sldId="622"/>
            <ac:spMk id="17" creationId="{F9976D39-BA8E-4A19-A199-D68A4C431BA2}"/>
          </ac:spMkLst>
        </pc:spChg>
        <pc:spChg chg="mod">
          <ac:chgData name="Stewart Gale" userId="3647ddd2-6040-41ae-a96d-232c23482af8" providerId="ADAL" clId="{8CAF4FAA-7FF8-4377-9DE4-D88E4DDF366B}" dt="2023-08-24T11:24:05.806" v="445" actId="1076"/>
          <ac:spMkLst>
            <pc:docMk/>
            <pc:sldMk cId="702895692" sldId="622"/>
            <ac:spMk id="19" creationId="{DB01D236-CC62-4A45-A4B6-A0E254C6ECD5}"/>
          </ac:spMkLst>
        </pc:spChg>
        <pc:spChg chg="mod">
          <ac:chgData name="Stewart Gale" userId="3647ddd2-6040-41ae-a96d-232c23482af8" providerId="ADAL" clId="{8CAF4FAA-7FF8-4377-9DE4-D88E4DDF366B}" dt="2023-08-24T11:24:01.371" v="444" actId="1076"/>
          <ac:spMkLst>
            <pc:docMk/>
            <pc:sldMk cId="702895692" sldId="622"/>
            <ac:spMk id="21" creationId="{7D4237EF-A38A-469B-B4A6-5AC3D483C3E1}"/>
          </ac:spMkLst>
        </pc:spChg>
        <pc:spChg chg="mod">
          <ac:chgData name="Stewart Gale" userId="3647ddd2-6040-41ae-a96d-232c23482af8" providerId="ADAL" clId="{8CAF4FAA-7FF8-4377-9DE4-D88E4DDF366B}" dt="2023-08-24T11:24:11.090" v="447" actId="14100"/>
          <ac:spMkLst>
            <pc:docMk/>
            <pc:sldMk cId="702895692" sldId="622"/>
            <ac:spMk id="23" creationId="{B5A29252-0E07-4099-AA1A-0B1D71514745}"/>
          </ac:spMkLst>
        </pc:spChg>
        <pc:spChg chg="mod">
          <ac:chgData name="Stewart Gale" userId="3647ddd2-6040-41ae-a96d-232c23482af8" providerId="ADAL" clId="{8CAF4FAA-7FF8-4377-9DE4-D88E4DDF366B}" dt="2023-08-24T11:24:22.751" v="449" actId="1076"/>
          <ac:spMkLst>
            <pc:docMk/>
            <pc:sldMk cId="702895692" sldId="622"/>
            <ac:spMk id="25" creationId="{40FFE8F8-58F6-4F26-B588-F1BB1C681E4A}"/>
          </ac:spMkLst>
        </pc:spChg>
        <pc:grpChg chg="del mod">
          <ac:chgData name="Stewart Gale" userId="3647ddd2-6040-41ae-a96d-232c23482af8" providerId="ADAL" clId="{8CAF4FAA-7FF8-4377-9DE4-D88E4DDF366B}" dt="2023-08-24T11:22:38.941" v="412" actId="478"/>
          <ac:grpSpMkLst>
            <pc:docMk/>
            <pc:sldMk cId="702895692" sldId="62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CAF4FAA-7FF8-4377-9DE4-D88E4DDF366B}" dt="2023-08-24T11:00:44.641" v="0"/>
          <ac:cxnSpMkLst>
            <pc:docMk/>
            <pc:sldMk cId="702895692" sldId="62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24:11.090" v="447" actId="14100"/>
          <ac:cxnSpMkLst>
            <pc:docMk/>
            <pc:sldMk cId="702895692" sldId="622"/>
            <ac:cxnSpMk id="11" creationId="{A52822B1-AE9D-41EC-93FC-1F1C2E503D25}"/>
          </ac:cxnSpMkLst>
        </pc:cxnChg>
      </pc:sldChg>
      <pc:sldChg chg="delSp modSp mod">
        <pc:chgData name="Stewart Gale" userId="3647ddd2-6040-41ae-a96d-232c23482af8" providerId="ADAL" clId="{8CAF4FAA-7FF8-4377-9DE4-D88E4DDF366B}" dt="2023-08-24T11:29:30.711" v="580" actId="14100"/>
        <pc:sldMkLst>
          <pc:docMk/>
          <pc:sldMk cId="3193906009" sldId="623"/>
        </pc:sldMkLst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k cId="3193906009" sldId="623"/>
            <ac:spMk id="3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9:08.959" v="577" actId="14100"/>
          <ac:spMkLst>
            <pc:docMk/>
            <pc:sldMk cId="3193906009" sldId="623"/>
            <ac:spMk id="5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9:30.711" v="580" actId="14100"/>
          <ac:spMkLst>
            <pc:docMk/>
            <pc:sldMk cId="3193906009" sldId="623"/>
            <ac:spMk id="6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9:30.711" v="580" actId="14100"/>
          <ac:spMkLst>
            <pc:docMk/>
            <pc:sldMk cId="3193906009" sldId="623"/>
            <ac:spMk id="9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29:30.711" v="580" actId="14100"/>
          <ac:spMkLst>
            <pc:docMk/>
            <pc:sldMk cId="3193906009" sldId="623"/>
            <ac:spMk id="14" creationId="{2928962C-B669-427A-BD9C-D5DA1FAC2F78}"/>
          </ac:spMkLst>
        </pc:spChg>
        <pc:spChg chg="mod">
          <ac:chgData name="Stewart Gale" userId="3647ddd2-6040-41ae-a96d-232c23482af8" providerId="ADAL" clId="{8CAF4FAA-7FF8-4377-9DE4-D88E4DDF366B}" dt="2023-08-24T11:29:30.711" v="580" actId="14100"/>
          <ac:spMkLst>
            <pc:docMk/>
            <pc:sldMk cId="3193906009" sldId="623"/>
            <ac:spMk id="16" creationId="{7CC9CAD4-6660-44CC-BC6A-A9D4E95AD18A}"/>
          </ac:spMkLst>
        </pc:spChg>
        <pc:spChg chg="mod">
          <ac:chgData name="Stewart Gale" userId="3647ddd2-6040-41ae-a96d-232c23482af8" providerId="ADAL" clId="{8CAF4FAA-7FF8-4377-9DE4-D88E4DDF366B}" dt="2023-08-24T11:29:30.711" v="580" actId="14100"/>
          <ac:spMkLst>
            <pc:docMk/>
            <pc:sldMk cId="3193906009" sldId="623"/>
            <ac:spMk id="18" creationId="{442A6AFD-69DC-48C5-A1E9-9798FB49E8FC}"/>
          </ac:spMkLst>
        </pc:spChg>
        <pc:spChg chg="mod">
          <ac:chgData name="Stewart Gale" userId="3647ddd2-6040-41ae-a96d-232c23482af8" providerId="ADAL" clId="{8CAF4FAA-7FF8-4377-9DE4-D88E4DDF366B}" dt="2023-08-24T11:29:30.711" v="580" actId="14100"/>
          <ac:spMkLst>
            <pc:docMk/>
            <pc:sldMk cId="3193906009" sldId="623"/>
            <ac:spMk id="20" creationId="{C9AFFB6E-2654-4D71-A45F-714C478BAE88}"/>
          </ac:spMkLst>
        </pc:spChg>
        <pc:spChg chg="mod">
          <ac:chgData name="Stewart Gale" userId="3647ddd2-6040-41ae-a96d-232c23482af8" providerId="ADAL" clId="{8CAF4FAA-7FF8-4377-9DE4-D88E4DDF366B}" dt="2023-08-24T11:29:30.711" v="580" actId="14100"/>
          <ac:spMkLst>
            <pc:docMk/>
            <pc:sldMk cId="3193906009" sldId="623"/>
            <ac:spMk id="22" creationId="{E6E01DF9-C919-4B50-9018-B2E0BA482B5E}"/>
          </ac:spMkLst>
        </pc:spChg>
        <pc:grpChg chg="del mod">
          <ac:chgData name="Stewart Gale" userId="3647ddd2-6040-41ae-a96d-232c23482af8" providerId="ADAL" clId="{8CAF4FAA-7FF8-4377-9DE4-D88E4DDF366B}" dt="2023-08-24T11:25:06.662" v="453" actId="478"/>
          <ac:grpSpMkLst>
            <pc:docMk/>
            <pc:sldMk cId="3193906009" sldId="62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8CAF4FAA-7FF8-4377-9DE4-D88E4DDF366B}" dt="2023-08-24T11:00:44.641" v="0"/>
          <ac:cxnSpMkLst>
            <pc:docMk/>
            <pc:sldMk cId="3193906009" sldId="62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29:30.711" v="580" actId="14100"/>
          <ac:cxnSpMkLst>
            <pc:docMk/>
            <pc:sldMk cId="3193906009" sldId="623"/>
            <ac:cxnSpMk id="10" creationId="{00000000-0000-0000-0000-000000000000}"/>
          </ac:cxnSpMkLst>
        </pc:cxnChg>
      </pc:sldChg>
      <pc:sldChg chg="delSp modSp mod">
        <pc:chgData name="Stewart Gale" userId="3647ddd2-6040-41ae-a96d-232c23482af8" providerId="ADAL" clId="{8CAF4FAA-7FF8-4377-9DE4-D88E4DDF366B}" dt="2023-08-24T11:01:00.075" v="4" actId="403"/>
        <pc:sldMkLst>
          <pc:docMk/>
          <pc:sldMk cId="1422585217" sldId="624"/>
        </pc:sldMkLst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k cId="1422585217" sldId="624"/>
            <ac:spMk id="3" creationId="{1DCD659B-9B0F-4736-B272-47379BEFFD3A}"/>
          </ac:spMkLst>
        </pc:spChg>
        <pc:spChg chg="mod">
          <ac:chgData name="Stewart Gale" userId="3647ddd2-6040-41ae-a96d-232c23482af8" providerId="ADAL" clId="{8CAF4FAA-7FF8-4377-9DE4-D88E4DDF366B}" dt="2023-08-24T11:01:00.075" v="4" actId="403"/>
          <ac:spMkLst>
            <pc:docMk/>
            <pc:sldMk cId="1422585217" sldId="624"/>
            <ac:spMk id="5" creationId="{00000000-0000-0000-0000-000000000000}"/>
          </ac:spMkLst>
        </pc:spChg>
        <pc:grpChg chg="del mod">
          <ac:chgData name="Stewart Gale" userId="3647ddd2-6040-41ae-a96d-232c23482af8" providerId="ADAL" clId="{8CAF4FAA-7FF8-4377-9DE4-D88E4DDF366B}" dt="2023-08-24T11:00:46.086" v="1" actId="478"/>
          <ac:grpSpMkLst>
            <pc:docMk/>
            <pc:sldMk cId="1422585217" sldId="62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CAF4FAA-7FF8-4377-9DE4-D88E4DDF366B}" dt="2023-08-24T11:00:44.641" v="0"/>
          <ac:cxnSpMkLst>
            <pc:docMk/>
            <pc:sldMk cId="1422585217" sldId="624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8CAF4FAA-7FF8-4377-9DE4-D88E4DDF366B}" dt="2023-08-24T11:05:49.868" v="225"/>
        <pc:sldMkLst>
          <pc:docMk/>
          <pc:sldMk cId="616820144" sldId="626"/>
        </pc:sldMkLst>
        <pc:spChg chg="add mod">
          <ac:chgData name="Stewart Gale" userId="3647ddd2-6040-41ae-a96d-232c23482af8" providerId="ADAL" clId="{8CAF4FAA-7FF8-4377-9DE4-D88E4DDF366B}" dt="2023-08-24T11:04:52.137" v="142" actId="1076"/>
          <ac:spMkLst>
            <pc:docMk/>
            <pc:sldMk cId="616820144" sldId="626"/>
            <ac:spMk id="3" creationId="{D7A86858-AC27-CFD5-0650-DF7056402F3E}"/>
          </ac:spMkLst>
        </pc:spChg>
        <pc:spChg chg="add mod">
          <ac:chgData name="Stewart Gale" userId="3647ddd2-6040-41ae-a96d-232c23482af8" providerId="ADAL" clId="{8CAF4FAA-7FF8-4377-9DE4-D88E4DDF366B}" dt="2023-08-24T11:05:48.083" v="224" actId="1076"/>
          <ac:spMkLst>
            <pc:docMk/>
            <pc:sldMk cId="616820144" sldId="626"/>
            <ac:spMk id="5" creationId="{88E4C4E4-2835-20F3-877A-D1FF4EE64917}"/>
          </ac:spMkLst>
        </pc:spChg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k cId="616820144" sldId="626"/>
            <ac:spMk id="7" creationId="{00000000-0000-0000-0000-000000000000}"/>
          </ac:spMkLst>
        </pc:spChg>
        <pc:spChg chg="del mod">
          <ac:chgData name="Stewart Gale" userId="3647ddd2-6040-41ae-a96d-232c23482af8" providerId="ADAL" clId="{8CAF4FAA-7FF8-4377-9DE4-D88E4DDF366B}" dt="2023-08-24T11:02:21.577" v="34" actId="478"/>
          <ac:spMkLst>
            <pc:docMk/>
            <pc:sldMk cId="616820144" sldId="626"/>
            <ac:spMk id="9" creationId="{00000000-0000-0000-0000-000000000000}"/>
          </ac:spMkLst>
        </pc:spChg>
        <pc:grpChg chg="del mod">
          <ac:chgData name="Stewart Gale" userId="3647ddd2-6040-41ae-a96d-232c23482af8" providerId="ADAL" clId="{8CAF4FAA-7FF8-4377-9DE4-D88E4DDF366B}" dt="2023-08-24T11:01:44.077" v="24" actId="478"/>
          <ac:grpSpMkLst>
            <pc:docMk/>
            <pc:sldMk cId="616820144" sldId="626"/>
            <ac:grpSpMk id="6" creationId="{00000000-0000-0000-0000-000000000000}"/>
          </ac:grpSpMkLst>
        </pc:grpChg>
        <pc:picChg chg="mod">
          <ac:chgData name="Stewart Gale" userId="3647ddd2-6040-41ae-a96d-232c23482af8" providerId="ADAL" clId="{8CAF4FAA-7FF8-4377-9DE4-D88E4DDF366B}" dt="2023-08-24T11:04:06.909" v="76" actId="1076"/>
          <ac:picMkLst>
            <pc:docMk/>
            <pc:sldMk cId="616820144" sldId="626"/>
            <ac:picMk id="4" creationId="{00000000-0000-0000-0000-000000000000}"/>
          </ac:picMkLst>
        </pc:picChg>
        <pc:inkChg chg="del mod">
          <ac:chgData name="Stewart Gale" userId="3647ddd2-6040-41ae-a96d-232c23482af8" providerId="ADAL" clId="{8CAF4FAA-7FF8-4377-9DE4-D88E4DDF366B}" dt="2023-08-24T11:01:55.530" v="28" actId="478"/>
          <ac:inkMkLst>
            <pc:docMk/>
            <pc:sldMk cId="616820144" sldId="626"/>
            <ac:inkMk id="2" creationId="{0D97CDB0-8248-4E44-DFD1-C79879445281}"/>
          </ac:inkMkLst>
        </pc:inkChg>
        <pc:cxnChg chg="mod">
          <ac:chgData name="Stewart Gale" userId="3647ddd2-6040-41ae-a96d-232c23482af8" providerId="ADAL" clId="{8CAF4FAA-7FF8-4377-9DE4-D88E4DDF366B}" dt="2023-08-24T11:00:44.641" v="0"/>
          <ac:cxnSpMkLst>
            <pc:docMk/>
            <pc:sldMk cId="616820144" sldId="626"/>
            <ac:cxnSpMk id="8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8CAF4FAA-7FF8-4377-9DE4-D88E4DDF366B}" dt="2023-08-24T11:12:26.239" v="307" actId="1076"/>
        <pc:sldMkLst>
          <pc:docMk/>
          <pc:sldMk cId="2909154815" sldId="627"/>
        </pc:sldMkLst>
        <pc:spChg chg="mod">
          <ac:chgData name="Stewart Gale" userId="3647ddd2-6040-41ae-a96d-232c23482af8" providerId="ADAL" clId="{8CAF4FAA-7FF8-4377-9DE4-D88E4DDF366B}" dt="2023-08-24T11:12:16.631" v="305" actId="14100"/>
          <ac:spMkLst>
            <pc:docMk/>
            <pc:sldMk cId="2909154815" sldId="627"/>
            <ac:spMk id="2" creationId="{00000000-0000-0000-0000-000000000000}"/>
          </ac:spMkLst>
        </pc:spChg>
        <pc:spChg chg="add 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3" creationId="{E3A0261E-555E-691A-DA71-71C76BF5C0B0}"/>
          </ac:spMkLst>
        </pc:spChg>
        <pc:spChg chg="add 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5" creationId="{873D7363-9B57-F934-B547-317DAFF5522C}"/>
          </ac:spMkLst>
        </pc:spChg>
        <pc:spChg chg="del mod topLvl">
          <ac:chgData name="Stewart Gale" userId="3647ddd2-6040-41ae-a96d-232c23482af8" providerId="ADAL" clId="{8CAF4FAA-7FF8-4377-9DE4-D88E4DDF366B}" dt="2023-08-24T11:07:04.745" v="237" actId="478"/>
          <ac:spMkLst>
            <pc:docMk/>
            <pc:sldMk cId="2909154815" sldId="627"/>
            <ac:spMk id="7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10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13" creationId="{00000000-0000-0000-0000-000000000000}"/>
          </ac:spMkLst>
        </pc:spChg>
        <pc:spChg chg="add mod">
          <ac:chgData name="Stewart Gale" userId="3647ddd2-6040-41ae-a96d-232c23482af8" providerId="ADAL" clId="{8CAF4FAA-7FF8-4377-9DE4-D88E4DDF366B}" dt="2023-08-24T11:07:38.149" v="271" actId="1076"/>
          <ac:spMkLst>
            <pc:docMk/>
            <pc:sldMk cId="2909154815" sldId="627"/>
            <ac:spMk id="17" creationId="{33E3273D-41CE-EFBA-D930-70BE4F6CE917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18" creationId="{00000000-0000-0000-0000-000000000000}"/>
          </ac:spMkLst>
        </pc:spChg>
        <pc:spChg chg="add del">
          <ac:chgData name="Stewart Gale" userId="3647ddd2-6040-41ae-a96d-232c23482af8" providerId="ADAL" clId="{8CAF4FAA-7FF8-4377-9DE4-D88E4DDF366B}" dt="2023-08-24T11:08:33.905" v="279" actId="22"/>
          <ac:spMkLst>
            <pc:docMk/>
            <pc:sldMk cId="2909154815" sldId="627"/>
            <ac:spMk id="23" creationId="{330B78DF-4EAB-CA98-6F61-ED6E27E1DAC9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25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26" creationId="{00000000-0000-0000-0000-000000000000}"/>
          </ac:spMkLst>
        </pc:spChg>
        <pc:spChg chg="add 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28" creationId="{A0F4178A-C20E-0622-15AF-FAF843460145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30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31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11:56.886" v="297" actId="1076"/>
          <ac:spMkLst>
            <pc:docMk/>
            <pc:sldMk cId="2909154815" sldId="627"/>
            <ac:spMk id="32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12:26.239" v="307" actId="1076"/>
          <ac:spMkLst>
            <pc:docMk/>
            <pc:sldMk cId="2909154815" sldId="627"/>
            <ac:spMk id="39" creationId="{00000000-0000-0000-0000-000000000000}"/>
          </ac:spMkLst>
        </pc:spChg>
        <pc:grpChg chg="del mod">
          <ac:chgData name="Stewart Gale" userId="3647ddd2-6040-41ae-a96d-232c23482af8" providerId="ADAL" clId="{8CAF4FAA-7FF8-4377-9DE4-D88E4DDF366B}" dt="2023-08-24T11:06:04.204" v="226" actId="478"/>
          <ac:grpSpMkLst>
            <pc:docMk/>
            <pc:sldMk cId="2909154815" sldId="627"/>
            <ac:grpSpMk id="6" creationId="{00000000-0000-0000-0000-000000000000}"/>
          </ac:grpSpMkLst>
        </pc:grp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4" creationId="{00000000-0000-0000-0000-000000000000}"/>
          </ac:cxnSpMkLst>
        </pc:cxnChg>
        <pc:cxnChg chg="del mod topLvl">
          <ac:chgData name="Stewart Gale" userId="3647ddd2-6040-41ae-a96d-232c23482af8" providerId="ADAL" clId="{8CAF4FAA-7FF8-4377-9DE4-D88E4DDF366B}" dt="2023-08-24T11:06:04.204" v="226" actId="478"/>
          <ac:cxnSpMkLst>
            <pc:docMk/>
            <pc:sldMk cId="2909154815" sldId="627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12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14" creationId="{00000000-0000-0000-0000-000000000000}"/>
          </ac:cxnSpMkLst>
        </pc:cxnChg>
        <pc:cxnChg chg="add 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16" creationId="{AEFCFCF4-E674-67C4-1E4F-B6E79CA9FA6F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8CAF4FAA-7FF8-4377-9DE4-D88E4DDF366B}" dt="2023-08-24T11:12:26.239" v="307" actId="1076"/>
          <ac:cxnSpMkLst>
            <pc:docMk/>
            <pc:sldMk cId="2909154815" sldId="627"/>
            <ac:cxnSpMk id="3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8CAF4FAA-7FF8-4377-9DE4-D88E4DDF366B}" dt="2023-08-24T11:22:02.331" v="392"/>
        <pc:sldMkLst>
          <pc:docMk/>
          <pc:sldMk cId="4059452395" sldId="628"/>
        </pc:sldMkLst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k cId="4059452395" sldId="628"/>
            <ac:spMk id="7" creationId="{00000000-0000-0000-0000-000000000000}"/>
          </ac:spMkLst>
        </pc:spChg>
        <pc:spChg chg="mod topLvl">
          <ac:chgData name="Stewart Gale" userId="3647ddd2-6040-41ae-a96d-232c23482af8" providerId="ADAL" clId="{8CAF4FAA-7FF8-4377-9DE4-D88E4DDF366B}" dt="2023-08-24T11:16:33.441" v="316" actId="165"/>
          <ac:spMkLst>
            <pc:docMk/>
            <pc:sldMk cId="4059452395" sldId="628"/>
            <ac:spMk id="17" creationId="{38AD60ED-C32A-4CDA-8650-7BC0097E150B}"/>
          </ac:spMkLst>
        </pc:spChg>
        <pc:spChg chg="mod topLvl">
          <ac:chgData name="Stewart Gale" userId="3647ddd2-6040-41ae-a96d-232c23482af8" providerId="ADAL" clId="{8CAF4FAA-7FF8-4377-9DE4-D88E4DDF366B}" dt="2023-08-24T11:16:33.441" v="316" actId="165"/>
          <ac:spMkLst>
            <pc:docMk/>
            <pc:sldMk cId="4059452395" sldId="628"/>
            <ac:spMk id="18" creationId="{704ABCE6-2576-4F0B-9C76-C3B7483F99B4}"/>
          </ac:spMkLst>
        </pc:spChg>
        <pc:spChg chg="mod topLvl">
          <ac:chgData name="Stewart Gale" userId="3647ddd2-6040-41ae-a96d-232c23482af8" providerId="ADAL" clId="{8CAF4FAA-7FF8-4377-9DE4-D88E4DDF366B}" dt="2023-08-24T11:18:11.514" v="346" actId="1076"/>
          <ac:spMkLst>
            <pc:docMk/>
            <pc:sldMk cId="4059452395" sldId="628"/>
            <ac:spMk id="19" creationId="{27D3B44A-8402-4581-BE42-DBE9FC679A69}"/>
          </ac:spMkLst>
        </pc:spChg>
        <pc:spChg chg="add mod">
          <ac:chgData name="Stewart Gale" userId="3647ddd2-6040-41ae-a96d-232c23482af8" providerId="ADAL" clId="{8CAF4FAA-7FF8-4377-9DE4-D88E4DDF366B}" dt="2023-08-24T11:18:18.934" v="348" actId="1076"/>
          <ac:spMkLst>
            <pc:docMk/>
            <pc:sldMk cId="4059452395" sldId="628"/>
            <ac:spMk id="23" creationId="{0690674A-9FAD-BBFF-6ECB-1E75E20022E6}"/>
          </ac:spMkLst>
        </pc:spChg>
        <pc:spChg chg="add mod">
          <ac:chgData name="Stewart Gale" userId="3647ddd2-6040-41ae-a96d-232c23482af8" providerId="ADAL" clId="{8CAF4FAA-7FF8-4377-9DE4-D88E4DDF366B}" dt="2023-08-24T11:19:25.940" v="363" actId="1076"/>
          <ac:spMkLst>
            <pc:docMk/>
            <pc:sldMk cId="4059452395" sldId="628"/>
            <ac:spMk id="27" creationId="{A0E4158D-4739-D562-F149-11C01F81746B}"/>
          </ac:spMkLst>
        </pc:spChg>
        <pc:spChg chg="add mod">
          <ac:chgData name="Stewart Gale" userId="3647ddd2-6040-41ae-a96d-232c23482af8" providerId="ADAL" clId="{8CAF4FAA-7FF8-4377-9DE4-D88E4DDF366B}" dt="2023-08-24T11:18:44.599" v="355" actId="1076"/>
          <ac:spMkLst>
            <pc:docMk/>
            <pc:sldMk cId="4059452395" sldId="628"/>
            <ac:spMk id="30" creationId="{4E697EE1-D869-1111-41F1-71783F737A99}"/>
          </ac:spMkLst>
        </pc:spChg>
        <pc:spChg chg="mod">
          <ac:chgData name="Stewart Gale" userId="3647ddd2-6040-41ae-a96d-232c23482af8" providerId="ADAL" clId="{8CAF4FAA-7FF8-4377-9DE4-D88E4DDF366B}" dt="2023-08-24T11:22:00.377" v="391" actId="1076"/>
          <ac:spMkLst>
            <pc:docMk/>
            <pc:sldMk cId="4059452395" sldId="628"/>
            <ac:spMk id="33" creationId="{00000000-0000-0000-0000-000000000000}"/>
          </ac:spMkLst>
        </pc:spChg>
        <pc:grpChg chg="add del mod">
          <ac:chgData name="Stewart Gale" userId="3647ddd2-6040-41ae-a96d-232c23482af8" providerId="ADAL" clId="{8CAF4FAA-7FF8-4377-9DE4-D88E4DDF366B}" dt="2023-08-24T11:16:33.441" v="316" actId="165"/>
          <ac:grpSpMkLst>
            <pc:docMk/>
            <pc:sldMk cId="4059452395" sldId="628"/>
            <ac:grpSpMk id="2" creationId="{C8613A47-CF68-9A81-BCA4-74CB018D0E05}"/>
          </ac:grpSpMkLst>
        </pc:grpChg>
        <pc:grpChg chg="del mod">
          <ac:chgData name="Stewart Gale" userId="3647ddd2-6040-41ae-a96d-232c23482af8" providerId="ADAL" clId="{8CAF4FAA-7FF8-4377-9DE4-D88E4DDF366B}" dt="2023-08-24T11:15:34.189" v="308" actId="478"/>
          <ac:grpSpMkLst>
            <pc:docMk/>
            <pc:sldMk cId="4059452395" sldId="628"/>
            <ac:grpSpMk id="6" creationId="{00000000-0000-0000-0000-000000000000}"/>
          </ac:grpSpMkLst>
        </pc:grpChg>
        <pc:picChg chg="mod">
          <ac:chgData name="Stewart Gale" userId="3647ddd2-6040-41ae-a96d-232c23482af8" providerId="ADAL" clId="{8CAF4FAA-7FF8-4377-9DE4-D88E4DDF366B}" dt="2023-08-24T11:15:42.306" v="309" actId="1076"/>
          <ac:picMkLst>
            <pc:docMk/>
            <pc:sldMk cId="4059452395" sldId="628"/>
            <ac:picMk id="34" creationId="{00000000-0000-0000-0000-000000000000}"/>
          </ac:picMkLst>
        </pc:picChg>
        <pc:cxnChg chg="add mod">
          <ac:chgData name="Stewart Gale" userId="3647ddd2-6040-41ae-a96d-232c23482af8" providerId="ADAL" clId="{8CAF4FAA-7FF8-4377-9DE4-D88E4DDF366B}" dt="2023-08-24T11:16:43.102" v="319" actId="14100"/>
          <ac:cxnSpMkLst>
            <pc:docMk/>
            <pc:sldMk cId="4059452395" sldId="628"/>
            <ac:cxnSpMk id="3" creationId="{265EC949-79A1-FB30-3755-00F62A35D6D4}"/>
          </ac:cxnSpMkLst>
        </pc:cxnChg>
        <pc:cxnChg chg="mod">
          <ac:chgData name="Stewart Gale" userId="3647ddd2-6040-41ae-a96d-232c23482af8" providerId="ADAL" clId="{8CAF4FAA-7FF8-4377-9DE4-D88E4DDF366B}" dt="2023-08-24T11:00:44.641" v="0"/>
          <ac:cxnSpMkLst>
            <pc:docMk/>
            <pc:sldMk cId="4059452395" sldId="628"/>
            <ac:cxnSpMk id="8" creationId="{00000000-0000-0000-0000-000000000000}"/>
          </ac:cxnSpMkLst>
        </pc:cxnChg>
        <pc:cxnChg chg="add mod">
          <ac:chgData name="Stewart Gale" userId="3647ddd2-6040-41ae-a96d-232c23482af8" providerId="ADAL" clId="{8CAF4FAA-7FF8-4377-9DE4-D88E4DDF366B}" dt="2023-08-24T11:16:55.833" v="322" actId="14100"/>
          <ac:cxnSpMkLst>
            <pc:docMk/>
            <pc:sldMk cId="4059452395" sldId="628"/>
            <ac:cxnSpMk id="9" creationId="{0C696524-D22D-F70C-6AEE-A7F4AB5BD6B4}"/>
          </ac:cxnSpMkLst>
        </pc:cxnChg>
        <pc:cxnChg chg="add mod">
          <ac:chgData name="Stewart Gale" userId="3647ddd2-6040-41ae-a96d-232c23482af8" providerId="ADAL" clId="{8CAF4FAA-7FF8-4377-9DE4-D88E4DDF366B}" dt="2023-08-24T11:17:02.466" v="325" actId="14100"/>
          <ac:cxnSpMkLst>
            <pc:docMk/>
            <pc:sldMk cId="4059452395" sldId="628"/>
            <ac:cxnSpMk id="11" creationId="{4BC078F5-20F3-750D-F5EF-236673F313B7}"/>
          </ac:cxnSpMkLst>
        </pc:cxnChg>
        <pc:cxnChg chg="add mod">
          <ac:chgData name="Stewart Gale" userId="3647ddd2-6040-41ae-a96d-232c23482af8" providerId="ADAL" clId="{8CAF4FAA-7FF8-4377-9DE4-D88E4DDF366B}" dt="2023-08-24T11:20:37.977" v="375" actId="1076"/>
          <ac:cxnSpMkLst>
            <pc:docMk/>
            <pc:sldMk cId="4059452395" sldId="628"/>
            <ac:cxnSpMk id="14" creationId="{62AFA108-6CE2-AEC3-B086-A54CD1977CB9}"/>
          </ac:cxnSpMkLst>
        </pc:cxnChg>
        <pc:cxnChg chg="mod topLvl">
          <ac:chgData name="Stewart Gale" userId="3647ddd2-6040-41ae-a96d-232c23482af8" providerId="ADAL" clId="{8CAF4FAA-7FF8-4377-9DE4-D88E4DDF366B}" dt="2023-08-24T11:16:33.441" v="316" actId="165"/>
          <ac:cxnSpMkLst>
            <pc:docMk/>
            <pc:sldMk cId="4059452395" sldId="628"/>
            <ac:cxnSpMk id="15" creationId="{16E63DE5-D14A-4B28-BD75-FDC56C65E7E3}"/>
          </ac:cxnSpMkLst>
        </pc:cxnChg>
        <pc:cxnChg chg="mod topLvl">
          <ac:chgData name="Stewart Gale" userId="3647ddd2-6040-41ae-a96d-232c23482af8" providerId="ADAL" clId="{8CAF4FAA-7FF8-4377-9DE4-D88E4DDF366B}" dt="2023-08-24T11:19:06.283" v="359" actId="14100"/>
          <ac:cxnSpMkLst>
            <pc:docMk/>
            <pc:sldMk cId="4059452395" sldId="628"/>
            <ac:cxnSpMk id="16" creationId="{62CB5B29-311E-46D8-B981-C1E082C08A78}"/>
          </ac:cxnSpMkLst>
        </pc:cxnChg>
        <pc:cxnChg chg="add mod">
          <ac:chgData name="Stewart Gale" userId="3647ddd2-6040-41ae-a96d-232c23482af8" providerId="ADAL" clId="{8CAF4FAA-7FF8-4377-9DE4-D88E4DDF366B}" dt="2023-08-24T11:19:09.527" v="360" actId="14100"/>
          <ac:cxnSpMkLst>
            <pc:docMk/>
            <pc:sldMk cId="4059452395" sldId="628"/>
            <ac:cxnSpMk id="22" creationId="{944A39F8-DB3A-2C8A-82EC-AE6B5DF0F55E}"/>
          </ac:cxnSpMkLst>
        </pc:cxnChg>
        <pc:cxnChg chg="add mod">
          <ac:chgData name="Stewart Gale" userId="3647ddd2-6040-41ae-a96d-232c23482af8" providerId="ADAL" clId="{8CAF4FAA-7FF8-4377-9DE4-D88E4DDF366B}" dt="2023-08-24T11:19:15.060" v="361" actId="14100"/>
          <ac:cxnSpMkLst>
            <pc:docMk/>
            <pc:sldMk cId="4059452395" sldId="628"/>
            <ac:cxnSpMk id="26" creationId="{BB481DC2-4D86-17FF-EC69-E434137214F9}"/>
          </ac:cxnSpMkLst>
        </pc:cxnChg>
        <pc:cxnChg chg="add mod">
          <ac:chgData name="Stewart Gale" userId="3647ddd2-6040-41ae-a96d-232c23482af8" providerId="ADAL" clId="{8CAF4FAA-7FF8-4377-9DE4-D88E4DDF366B}" dt="2023-08-24T11:19:20.568" v="362" actId="14100"/>
          <ac:cxnSpMkLst>
            <pc:docMk/>
            <pc:sldMk cId="4059452395" sldId="628"/>
            <ac:cxnSpMk id="29" creationId="{A3EB497A-1287-B65F-E822-5F459E9F5AEC}"/>
          </ac:cxnSpMkLst>
        </pc:cxnChg>
        <pc:cxnChg chg="add mod">
          <ac:chgData name="Stewart Gale" userId="3647ddd2-6040-41ae-a96d-232c23482af8" providerId="ADAL" clId="{8CAF4FAA-7FF8-4377-9DE4-D88E4DDF366B}" dt="2023-08-24T11:19:30.179" v="364" actId="1076"/>
          <ac:cxnSpMkLst>
            <pc:docMk/>
            <pc:sldMk cId="4059452395" sldId="628"/>
            <ac:cxnSpMk id="36" creationId="{458BB498-823E-9947-144D-A957FD943D16}"/>
          </ac:cxnSpMkLst>
        </pc:cxnChg>
      </pc:sldChg>
      <pc:sldChg chg="addSp modSp new mod modAnim">
        <pc:chgData name="Stewart Gale" userId="3647ddd2-6040-41ae-a96d-232c23482af8" providerId="ADAL" clId="{8CAF4FAA-7FF8-4377-9DE4-D88E4DDF366B}" dt="2023-08-24T11:28:05.516" v="551" actId="1076"/>
        <pc:sldMkLst>
          <pc:docMk/>
          <pc:sldMk cId="1180762707" sldId="629"/>
        </pc:sldMkLst>
        <pc:spChg chg="add mod">
          <ac:chgData name="Stewart Gale" userId="3647ddd2-6040-41ae-a96d-232c23482af8" providerId="ADAL" clId="{8CAF4FAA-7FF8-4377-9DE4-D88E4DDF366B}" dt="2023-08-24T11:28:05.516" v="551" actId="1076"/>
          <ac:spMkLst>
            <pc:docMk/>
            <pc:sldMk cId="1180762707" sldId="629"/>
            <ac:spMk id="3" creationId="{41380C8D-5063-2540-BD28-BBCA54656D47}"/>
          </ac:spMkLst>
        </pc:spChg>
        <pc:spChg chg="add mod">
          <ac:chgData name="Stewart Gale" userId="3647ddd2-6040-41ae-a96d-232c23482af8" providerId="ADAL" clId="{8CAF4FAA-7FF8-4377-9DE4-D88E4DDF366B}" dt="2023-08-24T11:28:05.516" v="551" actId="1076"/>
          <ac:spMkLst>
            <pc:docMk/>
            <pc:sldMk cId="1180762707" sldId="629"/>
            <ac:spMk id="5" creationId="{6D4DCE2C-A268-FD93-EEE7-084548ADD797}"/>
          </ac:spMkLst>
        </pc:spChg>
        <pc:spChg chg="add mod">
          <ac:chgData name="Stewart Gale" userId="3647ddd2-6040-41ae-a96d-232c23482af8" providerId="ADAL" clId="{8CAF4FAA-7FF8-4377-9DE4-D88E4DDF366B}" dt="2023-08-24T11:28:05.516" v="551" actId="1076"/>
          <ac:spMkLst>
            <pc:docMk/>
            <pc:sldMk cId="1180762707" sldId="629"/>
            <ac:spMk id="7" creationId="{82DE075D-CB0A-3595-DF04-04C2B4CA16CD}"/>
          </ac:spMkLst>
        </pc:spChg>
      </pc:sldChg>
      <pc:sldChg chg="modSp add mod">
        <pc:chgData name="Stewart Gale" userId="3647ddd2-6040-41ae-a96d-232c23482af8" providerId="ADAL" clId="{8CAF4FAA-7FF8-4377-9DE4-D88E4DDF366B}" dt="2023-08-24T11:27:53.968" v="550" actId="1037"/>
        <pc:sldMkLst>
          <pc:docMk/>
          <pc:sldMk cId="2320859389" sldId="630"/>
        </pc:sldMkLst>
        <pc:spChg chg="mod">
          <ac:chgData name="Stewart Gale" userId="3647ddd2-6040-41ae-a96d-232c23482af8" providerId="ADAL" clId="{8CAF4FAA-7FF8-4377-9DE4-D88E4DDF366B}" dt="2023-08-24T11:27:53.968" v="550" actId="1037"/>
          <ac:spMkLst>
            <pc:docMk/>
            <pc:sldMk cId="2320859389" sldId="630"/>
            <ac:spMk id="3" creationId="{41380C8D-5063-2540-BD28-BBCA54656D47}"/>
          </ac:spMkLst>
        </pc:spChg>
        <pc:spChg chg="mod">
          <ac:chgData name="Stewart Gale" userId="3647ddd2-6040-41ae-a96d-232c23482af8" providerId="ADAL" clId="{8CAF4FAA-7FF8-4377-9DE4-D88E4DDF366B}" dt="2023-08-24T11:27:53.968" v="550" actId="1037"/>
          <ac:spMkLst>
            <pc:docMk/>
            <pc:sldMk cId="2320859389" sldId="630"/>
            <ac:spMk id="5" creationId="{6D4DCE2C-A268-FD93-EEE7-084548ADD797}"/>
          </ac:spMkLst>
        </pc:spChg>
        <pc:spChg chg="mod">
          <ac:chgData name="Stewart Gale" userId="3647ddd2-6040-41ae-a96d-232c23482af8" providerId="ADAL" clId="{8CAF4FAA-7FF8-4377-9DE4-D88E4DDF366B}" dt="2023-08-24T11:27:53.968" v="550" actId="1037"/>
          <ac:spMkLst>
            <pc:docMk/>
            <pc:sldMk cId="2320859389" sldId="630"/>
            <ac:spMk id="7" creationId="{82DE075D-CB0A-3595-DF04-04C2B4CA16CD}"/>
          </ac:spMkLst>
        </pc:spChg>
      </pc:sldChg>
      <pc:sldChg chg="modSp add mod">
        <pc:chgData name="Stewart Gale" userId="3647ddd2-6040-41ae-a96d-232c23482af8" providerId="ADAL" clId="{8CAF4FAA-7FF8-4377-9DE4-D88E4DDF366B}" dt="2023-08-24T11:28:58.285" v="572" actId="1076"/>
        <pc:sldMkLst>
          <pc:docMk/>
          <pc:sldMk cId="3791563046" sldId="631"/>
        </pc:sldMkLst>
        <pc:spChg chg="mod">
          <ac:chgData name="Stewart Gale" userId="3647ddd2-6040-41ae-a96d-232c23482af8" providerId="ADAL" clId="{8CAF4FAA-7FF8-4377-9DE4-D88E4DDF366B}" dt="2023-08-24T11:28:55.405" v="571" actId="1076"/>
          <ac:spMkLst>
            <pc:docMk/>
            <pc:sldMk cId="3791563046" sldId="631"/>
            <ac:spMk id="3" creationId="{41380C8D-5063-2540-BD28-BBCA54656D47}"/>
          </ac:spMkLst>
        </pc:spChg>
        <pc:spChg chg="mod">
          <ac:chgData name="Stewart Gale" userId="3647ddd2-6040-41ae-a96d-232c23482af8" providerId="ADAL" clId="{8CAF4FAA-7FF8-4377-9DE4-D88E4DDF366B}" dt="2023-08-24T11:28:55.405" v="571" actId="1076"/>
          <ac:spMkLst>
            <pc:docMk/>
            <pc:sldMk cId="3791563046" sldId="631"/>
            <ac:spMk id="5" creationId="{6D4DCE2C-A268-FD93-EEE7-084548ADD797}"/>
          </ac:spMkLst>
        </pc:spChg>
        <pc:spChg chg="mod">
          <ac:chgData name="Stewart Gale" userId="3647ddd2-6040-41ae-a96d-232c23482af8" providerId="ADAL" clId="{8CAF4FAA-7FF8-4377-9DE4-D88E4DDF366B}" dt="2023-08-24T11:28:58.285" v="572" actId="1076"/>
          <ac:spMkLst>
            <pc:docMk/>
            <pc:sldMk cId="3791563046" sldId="631"/>
            <ac:spMk id="7" creationId="{82DE075D-CB0A-3595-DF04-04C2B4CA16CD}"/>
          </ac:spMkLst>
        </pc:spChg>
      </pc:sldChg>
      <pc:sldMasterChg chg="modSp modSldLayout">
        <pc:chgData name="Stewart Gale" userId="3647ddd2-6040-41ae-a96d-232c23482af8" providerId="ADAL" clId="{8CAF4FAA-7FF8-4377-9DE4-D88E4DDF366B}" dt="2023-08-24T11:00:44.64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CAF4FAA-7FF8-4377-9DE4-D88E4DDF366B}" dt="2023-08-24T11:00:44.64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CAF4FAA-7FF8-4377-9DE4-D88E4DDF366B}" dt="2023-08-24T11:00:44.64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CAF4FAA-7FF8-4377-9DE4-D88E4DDF366B}" dt="2023-08-24T11:00:44.64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CAF4FAA-7FF8-4377-9DE4-D88E4DDF366B}" dt="2023-08-24T11:00:44.64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CAF4FAA-7FF8-4377-9DE4-D88E4DDF366B}" dt="2023-08-24T11:00:44.64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CAF4FAA-7FF8-4377-9DE4-D88E4DDF366B}" dt="2023-08-24T11:00:44.64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CAF4FAA-7FF8-4377-9DE4-D88E4DDF366B}" dt="2023-08-24T11:00:44.64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CAF4FAA-7FF8-4377-9DE4-D88E4DDF366B}" dt="2023-08-24T11:00:44.64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CAF4FAA-7FF8-4377-9DE4-D88E4DDF366B}" dt="2023-08-24T11:00:44.64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EBA11243-D232-4786-84B6-5DA269459404}"/>
    <pc:docChg chg="custSel addSld modSld sldOrd">
      <pc:chgData name="Stewart Gale" userId="3647ddd2-6040-41ae-a96d-232c23482af8" providerId="ADAL" clId="{EBA11243-D232-4786-84B6-5DA269459404}" dt="2023-12-05T11:31:26.078" v="117" actId="14100"/>
      <pc:docMkLst>
        <pc:docMk/>
      </pc:docMkLst>
      <pc:sldChg chg="addSp delSp modSp mod delAnim modAnim">
        <pc:chgData name="Stewart Gale" userId="3647ddd2-6040-41ae-a96d-232c23482af8" providerId="ADAL" clId="{EBA11243-D232-4786-84B6-5DA269459404}" dt="2023-12-05T11:27:30.403" v="59"/>
        <pc:sldMkLst>
          <pc:docMk/>
          <pc:sldMk cId="702895692" sldId="622"/>
        </pc:sldMkLst>
        <pc:spChg chg="add mod">
          <ac:chgData name="Stewart Gale" userId="3647ddd2-6040-41ae-a96d-232c23482af8" providerId="ADAL" clId="{EBA11243-D232-4786-84B6-5DA269459404}" dt="2023-12-05T11:27:16.352" v="55" actId="1076"/>
          <ac:spMkLst>
            <pc:docMk/>
            <pc:sldMk cId="702895692" sldId="622"/>
            <ac:spMk id="2" creationId="{89B23D03-C617-EE18-575E-181273BB4CAE}"/>
          </ac:spMkLst>
        </pc:spChg>
        <pc:spChg chg="add mod">
          <ac:chgData name="Stewart Gale" userId="3647ddd2-6040-41ae-a96d-232c23482af8" providerId="ADAL" clId="{EBA11243-D232-4786-84B6-5DA269459404}" dt="2023-12-05T11:27:24.399" v="58" actId="20577"/>
          <ac:spMkLst>
            <pc:docMk/>
            <pc:sldMk cId="702895692" sldId="622"/>
            <ac:spMk id="3" creationId="{0EEBD9DC-BA02-CB0A-0266-E8380E2CED24}"/>
          </ac:spMkLst>
        </pc:spChg>
        <pc:spChg chg="mod">
          <ac:chgData name="Stewart Gale" userId="3647ddd2-6040-41ae-a96d-232c23482af8" providerId="ADAL" clId="{EBA11243-D232-4786-84B6-5DA269459404}" dt="2023-12-05T11:26:04.028" v="37"/>
          <ac:spMkLst>
            <pc:docMk/>
            <pc:sldMk cId="702895692" sldId="622"/>
            <ac:spMk id="7" creationId="{00000000-0000-0000-0000-000000000000}"/>
          </ac:spMkLst>
        </pc:spChg>
        <pc:spChg chg="mod">
          <ac:chgData name="Stewart Gale" userId="3647ddd2-6040-41ae-a96d-232c23482af8" providerId="ADAL" clId="{EBA11243-D232-4786-84B6-5DA269459404}" dt="2023-12-05T11:27:03.528" v="52" actId="1076"/>
          <ac:spMkLst>
            <pc:docMk/>
            <pc:sldMk cId="702895692" sldId="622"/>
            <ac:spMk id="8" creationId="{00000000-0000-0000-0000-000000000000}"/>
          </ac:spMkLst>
        </pc:spChg>
        <pc:spChg chg="mod">
          <ac:chgData name="Stewart Gale" userId="3647ddd2-6040-41ae-a96d-232c23482af8" providerId="ADAL" clId="{EBA11243-D232-4786-84B6-5DA269459404}" dt="2023-12-05T11:27:20.111" v="56" actId="1076"/>
          <ac:spMkLst>
            <pc:docMk/>
            <pc:sldMk cId="702895692" sldId="622"/>
            <ac:spMk id="9" creationId="{00000000-0000-0000-0000-000000000000}"/>
          </ac:spMkLst>
        </pc:spChg>
        <pc:spChg chg="mod">
          <ac:chgData name="Stewart Gale" userId="3647ddd2-6040-41ae-a96d-232c23482af8" providerId="ADAL" clId="{EBA11243-D232-4786-84B6-5DA269459404}" dt="2023-12-05T11:26:30.227" v="42" actId="1076"/>
          <ac:spMkLst>
            <pc:docMk/>
            <pc:sldMk cId="702895692" sldId="622"/>
            <ac:spMk id="17" creationId="{F9976D39-BA8E-4A19-A199-D68A4C431BA2}"/>
          </ac:spMkLst>
        </pc:spChg>
        <pc:spChg chg="mod">
          <ac:chgData name="Stewart Gale" userId="3647ddd2-6040-41ae-a96d-232c23482af8" providerId="ADAL" clId="{EBA11243-D232-4786-84B6-5DA269459404}" dt="2023-12-05T11:25:18.397" v="29"/>
          <ac:spMkLst>
            <pc:docMk/>
            <pc:sldMk cId="702895692" sldId="622"/>
            <ac:spMk id="19" creationId="{DB01D236-CC62-4A45-A4B6-A0E254C6ECD5}"/>
          </ac:spMkLst>
        </pc:spChg>
        <pc:spChg chg="mod">
          <ac:chgData name="Stewart Gale" userId="3647ddd2-6040-41ae-a96d-232c23482af8" providerId="ADAL" clId="{EBA11243-D232-4786-84B6-5DA269459404}" dt="2023-12-05T11:25:08.377" v="28"/>
          <ac:spMkLst>
            <pc:docMk/>
            <pc:sldMk cId="702895692" sldId="622"/>
            <ac:spMk id="21" creationId="{7D4237EF-A38A-469B-B4A6-5AC3D483C3E1}"/>
          </ac:spMkLst>
        </pc:spChg>
        <pc:spChg chg="mod">
          <ac:chgData name="Stewart Gale" userId="3647ddd2-6040-41ae-a96d-232c23482af8" providerId="ADAL" clId="{EBA11243-D232-4786-84B6-5DA269459404}" dt="2023-12-05T11:26:27.283" v="41" actId="1076"/>
          <ac:spMkLst>
            <pc:docMk/>
            <pc:sldMk cId="702895692" sldId="622"/>
            <ac:spMk id="23" creationId="{B5A29252-0E07-4099-AA1A-0B1D71514745}"/>
          </ac:spMkLst>
        </pc:spChg>
        <pc:spChg chg="del mod">
          <ac:chgData name="Stewart Gale" userId="3647ddd2-6040-41ae-a96d-232c23482af8" providerId="ADAL" clId="{EBA11243-D232-4786-84B6-5DA269459404}" dt="2023-12-05T11:26:35.548" v="44" actId="478"/>
          <ac:spMkLst>
            <pc:docMk/>
            <pc:sldMk cId="702895692" sldId="622"/>
            <ac:spMk id="25" creationId="{40FFE8F8-58F6-4F26-B588-F1BB1C681E4A}"/>
          </ac:spMkLst>
        </pc:spChg>
      </pc:sldChg>
      <pc:sldChg chg="delSp modSp mod ord delAnim modAnim">
        <pc:chgData name="Stewart Gale" userId="3647ddd2-6040-41ae-a96d-232c23482af8" providerId="ADAL" clId="{EBA11243-D232-4786-84B6-5DA269459404}" dt="2023-12-05T11:31:04.262" v="113" actId="14100"/>
        <pc:sldMkLst>
          <pc:docMk/>
          <pc:sldMk cId="3193906009" sldId="623"/>
        </pc:sldMkLst>
        <pc:spChg chg="mod">
          <ac:chgData name="Stewart Gale" userId="3647ddd2-6040-41ae-a96d-232c23482af8" providerId="ADAL" clId="{EBA11243-D232-4786-84B6-5DA269459404}" dt="2023-12-05T11:28:13.914" v="64" actId="20577"/>
          <ac:spMkLst>
            <pc:docMk/>
            <pc:sldMk cId="3193906009" sldId="623"/>
            <ac:spMk id="5" creationId="{00000000-0000-0000-0000-000000000000}"/>
          </ac:spMkLst>
        </pc:spChg>
        <pc:spChg chg="mod">
          <ac:chgData name="Stewart Gale" userId="3647ddd2-6040-41ae-a96d-232c23482af8" providerId="ADAL" clId="{EBA11243-D232-4786-84B6-5DA269459404}" dt="2023-12-05T11:31:04.262" v="113" actId="14100"/>
          <ac:spMkLst>
            <pc:docMk/>
            <pc:sldMk cId="3193906009" sldId="623"/>
            <ac:spMk id="6" creationId="{00000000-0000-0000-0000-000000000000}"/>
          </ac:spMkLst>
        </pc:spChg>
        <pc:spChg chg="mod">
          <ac:chgData name="Stewart Gale" userId="3647ddd2-6040-41ae-a96d-232c23482af8" providerId="ADAL" clId="{EBA11243-D232-4786-84B6-5DA269459404}" dt="2023-12-05T11:23:35.623" v="12" actId="1076"/>
          <ac:spMkLst>
            <pc:docMk/>
            <pc:sldMk cId="3193906009" sldId="623"/>
            <ac:spMk id="9" creationId="{00000000-0000-0000-0000-000000000000}"/>
          </ac:spMkLst>
        </pc:spChg>
        <pc:spChg chg="mod">
          <ac:chgData name="Stewart Gale" userId="3647ddd2-6040-41ae-a96d-232c23482af8" providerId="ADAL" clId="{EBA11243-D232-4786-84B6-5DA269459404}" dt="2023-12-05T11:30:33.398" v="109" actId="20577"/>
          <ac:spMkLst>
            <pc:docMk/>
            <pc:sldMk cId="3193906009" sldId="623"/>
            <ac:spMk id="14" creationId="{2928962C-B669-427A-BD9C-D5DA1FAC2F78}"/>
          </ac:spMkLst>
        </pc:spChg>
        <pc:spChg chg="mod">
          <ac:chgData name="Stewart Gale" userId="3647ddd2-6040-41ae-a96d-232c23482af8" providerId="ADAL" clId="{EBA11243-D232-4786-84B6-5DA269459404}" dt="2023-12-05T11:30:22.880" v="107" actId="20577"/>
          <ac:spMkLst>
            <pc:docMk/>
            <pc:sldMk cId="3193906009" sldId="623"/>
            <ac:spMk id="16" creationId="{7CC9CAD4-6660-44CC-BC6A-A9D4E95AD18A}"/>
          </ac:spMkLst>
        </pc:spChg>
        <pc:spChg chg="mod">
          <ac:chgData name="Stewart Gale" userId="3647ddd2-6040-41ae-a96d-232c23482af8" providerId="ADAL" clId="{EBA11243-D232-4786-84B6-5DA269459404}" dt="2023-12-05T11:30:05.436" v="101" actId="20577"/>
          <ac:spMkLst>
            <pc:docMk/>
            <pc:sldMk cId="3193906009" sldId="623"/>
            <ac:spMk id="18" creationId="{442A6AFD-69DC-48C5-A1E9-9798FB49E8FC}"/>
          </ac:spMkLst>
        </pc:spChg>
        <pc:spChg chg="mod">
          <ac:chgData name="Stewart Gale" userId="3647ddd2-6040-41ae-a96d-232c23482af8" providerId="ADAL" clId="{EBA11243-D232-4786-84B6-5DA269459404}" dt="2023-12-05T11:29:23.112" v="83" actId="20577"/>
          <ac:spMkLst>
            <pc:docMk/>
            <pc:sldMk cId="3193906009" sldId="623"/>
            <ac:spMk id="20" creationId="{C9AFFB6E-2654-4D71-A45F-714C478BAE88}"/>
          </ac:spMkLst>
        </pc:spChg>
        <pc:spChg chg="mod">
          <ac:chgData name="Stewart Gale" userId="3647ddd2-6040-41ae-a96d-232c23482af8" providerId="ADAL" clId="{EBA11243-D232-4786-84B6-5DA269459404}" dt="2023-12-05T11:28:24.975" v="68" actId="20577"/>
          <ac:spMkLst>
            <pc:docMk/>
            <pc:sldMk cId="3193906009" sldId="623"/>
            <ac:spMk id="22" creationId="{E6E01DF9-C919-4B50-9018-B2E0BA482B5E}"/>
          </ac:spMkLst>
        </pc:spChg>
        <pc:cxnChg chg="del mod">
          <ac:chgData name="Stewart Gale" userId="3647ddd2-6040-41ae-a96d-232c23482af8" providerId="ADAL" clId="{EBA11243-D232-4786-84B6-5DA269459404}" dt="2023-12-05T11:23:09.569" v="4" actId="478"/>
          <ac:cxnSpMkLst>
            <pc:docMk/>
            <pc:sldMk cId="3193906009" sldId="623"/>
            <ac:cxnSpMk id="10" creationId="{00000000-0000-0000-0000-000000000000}"/>
          </ac:cxnSpMkLst>
        </pc:cxnChg>
      </pc:sldChg>
      <pc:sldChg chg="modSp add mod modAnim">
        <pc:chgData name="Stewart Gale" userId="3647ddd2-6040-41ae-a96d-232c23482af8" providerId="ADAL" clId="{EBA11243-D232-4786-84B6-5DA269459404}" dt="2023-12-05T11:31:26.078" v="117" actId="14100"/>
        <pc:sldMkLst>
          <pc:docMk/>
          <pc:sldMk cId="1668454635" sldId="632"/>
        </pc:sldMkLst>
        <pc:spChg chg="mod">
          <ac:chgData name="Stewart Gale" userId="3647ddd2-6040-41ae-a96d-232c23482af8" providerId="ADAL" clId="{EBA11243-D232-4786-84B6-5DA269459404}" dt="2023-12-05T11:31:26.078" v="117" actId="14100"/>
          <ac:spMkLst>
            <pc:docMk/>
            <pc:sldMk cId="1668454635" sldId="632"/>
            <ac:spMk id="6" creationId="{00000000-0000-0000-0000-000000000000}"/>
          </ac:spMkLst>
        </pc:spChg>
      </pc:sldChg>
    </pc:docChg>
  </pc:docChgLst>
  <pc:docChgLst>
    <pc:chgData name="Stewart Gale" userId="3647ddd2-6040-41ae-a96d-232c23482af8" providerId="ADAL" clId="{28212D03-3294-4C01-99B8-2A8D42BDCB41}"/>
    <pc:docChg chg="undo custSel addSld delSld modSld">
      <pc:chgData name="Stewart Gale" userId="3647ddd2-6040-41ae-a96d-232c23482af8" providerId="ADAL" clId="{28212D03-3294-4C01-99B8-2A8D42BDCB41}" dt="2023-01-10T11:12:06.692" v="391" actId="20577"/>
      <pc:docMkLst>
        <pc:docMk/>
      </pc:docMkLst>
      <pc:sldChg chg="modSp mod">
        <pc:chgData name="Stewart Gale" userId="3647ddd2-6040-41ae-a96d-232c23482af8" providerId="ADAL" clId="{28212D03-3294-4C01-99B8-2A8D42BDCB41}" dt="2021-11-02T17:14:58.423" v="154" actId="1076"/>
        <pc:sldMkLst>
          <pc:docMk/>
          <pc:sldMk cId="1052921946" sldId="621"/>
        </pc:sldMkLst>
        <pc:spChg chg="mod">
          <ac:chgData name="Stewart Gale" userId="3647ddd2-6040-41ae-a96d-232c23482af8" providerId="ADAL" clId="{28212D03-3294-4C01-99B8-2A8D42BDCB41}" dt="2021-11-02T17:14:58.423" v="154" actId="1076"/>
          <ac:spMkLst>
            <pc:docMk/>
            <pc:sldMk cId="1052921946" sldId="621"/>
            <ac:spMk id="5" creationId="{00000000-0000-0000-0000-000000000000}"/>
          </ac:spMkLst>
        </pc:spChg>
      </pc:sldChg>
      <pc:sldChg chg="addSp delSp modSp mod delAnim modAnim">
        <pc:chgData name="Stewart Gale" userId="3647ddd2-6040-41ae-a96d-232c23482af8" providerId="ADAL" clId="{28212D03-3294-4C01-99B8-2A8D42BDCB41}" dt="2023-01-10T11:12:06.692" v="391" actId="20577"/>
        <pc:sldMkLst>
          <pc:docMk/>
          <pc:sldMk cId="702895692" sldId="622"/>
        </pc:sldMkLst>
        <pc:spChg chg="mod">
          <ac:chgData name="Stewart Gale" userId="3647ddd2-6040-41ae-a96d-232c23482af8" providerId="ADAL" clId="{28212D03-3294-4C01-99B8-2A8D42BDCB41}" dt="2021-11-17T06:12:40.054" v="381" actId="20577"/>
          <ac:spMkLst>
            <pc:docMk/>
            <pc:sldMk cId="702895692" sldId="622"/>
            <ac:spMk id="6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10:37.829" v="104" actId="1076"/>
          <ac:spMkLst>
            <pc:docMk/>
            <pc:sldMk cId="702895692" sldId="622"/>
            <ac:spMk id="7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12:42.016" v="135" actId="1076"/>
          <ac:spMkLst>
            <pc:docMk/>
            <pc:sldMk cId="702895692" sldId="622"/>
            <ac:spMk id="8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12:42.016" v="135" actId="1076"/>
          <ac:spMkLst>
            <pc:docMk/>
            <pc:sldMk cId="702895692" sldId="622"/>
            <ac:spMk id="9" creationId="{00000000-0000-0000-0000-000000000000}"/>
          </ac:spMkLst>
        </pc:spChg>
        <pc:spChg chg="del">
          <ac:chgData name="Stewart Gale" userId="3647ddd2-6040-41ae-a96d-232c23482af8" providerId="ADAL" clId="{28212D03-3294-4C01-99B8-2A8D42BDCB41}" dt="2021-11-02T17:07:16.269" v="49" actId="478"/>
          <ac:spMkLst>
            <pc:docMk/>
            <pc:sldMk cId="702895692" sldId="622"/>
            <ac:spMk id="12" creationId="{00000000-0000-0000-0000-000000000000}"/>
          </ac:spMkLst>
        </pc:spChg>
        <pc:spChg chg="del">
          <ac:chgData name="Stewart Gale" userId="3647ddd2-6040-41ae-a96d-232c23482af8" providerId="ADAL" clId="{28212D03-3294-4C01-99B8-2A8D42BDCB41}" dt="2021-11-02T17:07:02.037" v="46" actId="478"/>
          <ac:spMkLst>
            <pc:docMk/>
            <pc:sldMk cId="702895692" sldId="622"/>
            <ac:spMk id="13" creationId="{00000000-0000-0000-0000-000000000000}"/>
          </ac:spMkLst>
        </pc:spChg>
        <pc:spChg chg="add mod">
          <ac:chgData name="Stewart Gale" userId="3647ddd2-6040-41ae-a96d-232c23482af8" providerId="ADAL" clId="{28212D03-3294-4C01-99B8-2A8D42BDCB41}" dt="2021-11-17T06:12:33.315" v="377" actId="1076"/>
          <ac:spMkLst>
            <pc:docMk/>
            <pc:sldMk cId="702895692" sldId="622"/>
            <ac:spMk id="15" creationId="{EFA4103C-EC24-40AE-891D-9121FDC0880C}"/>
          </ac:spMkLst>
        </pc:spChg>
        <pc:spChg chg="add mod">
          <ac:chgData name="Stewart Gale" userId="3647ddd2-6040-41ae-a96d-232c23482af8" providerId="ADAL" clId="{28212D03-3294-4C01-99B8-2A8D42BDCB41}" dt="2021-11-02T17:11:17.094" v="119" actId="1076"/>
          <ac:spMkLst>
            <pc:docMk/>
            <pc:sldMk cId="702895692" sldId="622"/>
            <ac:spMk id="17" creationId="{F9976D39-BA8E-4A19-A199-D68A4C431BA2}"/>
          </ac:spMkLst>
        </pc:spChg>
        <pc:spChg chg="add mod">
          <ac:chgData name="Stewart Gale" userId="3647ddd2-6040-41ae-a96d-232c23482af8" providerId="ADAL" clId="{28212D03-3294-4C01-99B8-2A8D42BDCB41}" dt="2021-11-02T17:10:47.018" v="106" actId="1076"/>
          <ac:spMkLst>
            <pc:docMk/>
            <pc:sldMk cId="702895692" sldId="622"/>
            <ac:spMk id="19" creationId="{DB01D236-CC62-4A45-A4B6-A0E254C6ECD5}"/>
          </ac:spMkLst>
        </pc:spChg>
        <pc:spChg chg="add mod">
          <ac:chgData name="Stewart Gale" userId="3647ddd2-6040-41ae-a96d-232c23482af8" providerId="ADAL" clId="{28212D03-3294-4C01-99B8-2A8D42BDCB41}" dt="2023-01-10T11:12:06.692" v="391" actId="20577"/>
          <ac:spMkLst>
            <pc:docMk/>
            <pc:sldMk cId="702895692" sldId="622"/>
            <ac:spMk id="21" creationId="{7D4237EF-A38A-469B-B4A6-5AC3D483C3E1}"/>
          </ac:spMkLst>
        </pc:spChg>
        <pc:spChg chg="add mod">
          <ac:chgData name="Stewart Gale" userId="3647ddd2-6040-41ae-a96d-232c23482af8" providerId="ADAL" clId="{28212D03-3294-4C01-99B8-2A8D42BDCB41}" dt="2021-11-02T17:12:36.196" v="134" actId="1076"/>
          <ac:spMkLst>
            <pc:docMk/>
            <pc:sldMk cId="702895692" sldId="622"/>
            <ac:spMk id="23" creationId="{B5A29252-0E07-4099-AA1A-0B1D71514745}"/>
          </ac:spMkLst>
        </pc:spChg>
        <pc:spChg chg="add mod">
          <ac:chgData name="Stewart Gale" userId="3647ddd2-6040-41ae-a96d-232c23482af8" providerId="ADAL" clId="{28212D03-3294-4C01-99B8-2A8D42BDCB41}" dt="2021-11-02T17:12:42.016" v="135" actId="1076"/>
          <ac:spMkLst>
            <pc:docMk/>
            <pc:sldMk cId="702895692" sldId="622"/>
            <ac:spMk id="25" creationId="{40FFE8F8-58F6-4F26-B588-F1BB1C681E4A}"/>
          </ac:spMkLst>
        </pc:spChg>
        <pc:cxnChg chg="add mod">
          <ac:chgData name="Stewart Gale" userId="3647ddd2-6040-41ae-a96d-232c23482af8" providerId="ADAL" clId="{28212D03-3294-4C01-99B8-2A8D42BDCB41}" dt="2021-11-02T17:09:52.760" v="101" actId="1076"/>
          <ac:cxnSpMkLst>
            <pc:docMk/>
            <pc:sldMk cId="702895692" sldId="622"/>
            <ac:cxnSpMk id="11" creationId="{A52822B1-AE9D-41EC-93FC-1F1C2E503D25}"/>
          </ac:cxnSpMkLst>
        </pc:cxnChg>
        <pc:cxnChg chg="del">
          <ac:chgData name="Stewart Gale" userId="3647ddd2-6040-41ae-a96d-232c23482af8" providerId="ADAL" clId="{28212D03-3294-4C01-99B8-2A8D42BDCB41}" dt="2021-11-02T17:07:08.089" v="47" actId="478"/>
          <ac:cxnSpMkLst>
            <pc:docMk/>
            <pc:sldMk cId="702895692" sldId="622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28212D03-3294-4C01-99B8-2A8D42BDCB41}" dt="2021-11-02T17:07:09.397" v="48" actId="478"/>
          <ac:cxnSpMkLst>
            <pc:docMk/>
            <pc:sldMk cId="702895692" sldId="622"/>
            <ac:cxnSpMk id="16" creationId="{00000000-0000-0000-0000-000000000000}"/>
          </ac:cxnSpMkLst>
        </pc:cxnChg>
      </pc:sldChg>
      <pc:sldChg chg="addSp modSp mod modAnim">
        <pc:chgData name="Stewart Gale" userId="3647ddd2-6040-41ae-a96d-232c23482af8" providerId="ADAL" clId="{28212D03-3294-4C01-99B8-2A8D42BDCB41}" dt="2021-11-02T17:27:15.193" v="311"/>
        <pc:sldMkLst>
          <pc:docMk/>
          <pc:sldMk cId="3193906009" sldId="623"/>
        </pc:sldMkLst>
        <pc:spChg chg="mod">
          <ac:chgData name="Stewart Gale" userId="3647ddd2-6040-41ae-a96d-232c23482af8" providerId="ADAL" clId="{28212D03-3294-4C01-99B8-2A8D42BDCB41}" dt="2021-11-02T17:15:30.805" v="160" actId="1076"/>
          <ac:spMkLst>
            <pc:docMk/>
            <pc:sldMk cId="3193906009" sldId="623"/>
            <ac:spMk id="5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23:35.960" v="291" actId="1076"/>
          <ac:spMkLst>
            <pc:docMk/>
            <pc:sldMk cId="3193906009" sldId="623"/>
            <ac:spMk id="6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26:55.824" v="310" actId="403"/>
          <ac:spMkLst>
            <pc:docMk/>
            <pc:sldMk cId="3193906009" sldId="623"/>
            <ac:spMk id="9" creationId="{00000000-0000-0000-0000-000000000000}"/>
          </ac:spMkLst>
        </pc:spChg>
        <pc:spChg chg="add mod">
          <ac:chgData name="Stewart Gale" userId="3647ddd2-6040-41ae-a96d-232c23482af8" providerId="ADAL" clId="{28212D03-3294-4C01-99B8-2A8D42BDCB41}" dt="2021-11-02T17:23:13.242" v="285" actId="120"/>
          <ac:spMkLst>
            <pc:docMk/>
            <pc:sldMk cId="3193906009" sldId="623"/>
            <ac:spMk id="14" creationId="{2928962C-B669-427A-BD9C-D5DA1FAC2F78}"/>
          </ac:spMkLst>
        </pc:spChg>
        <pc:spChg chg="add mod">
          <ac:chgData name="Stewart Gale" userId="3647ddd2-6040-41ae-a96d-232c23482af8" providerId="ADAL" clId="{28212D03-3294-4C01-99B8-2A8D42BDCB41}" dt="2021-11-02T17:23:13.242" v="285" actId="120"/>
          <ac:spMkLst>
            <pc:docMk/>
            <pc:sldMk cId="3193906009" sldId="623"/>
            <ac:spMk id="16" creationId="{7CC9CAD4-6660-44CC-BC6A-A9D4E95AD18A}"/>
          </ac:spMkLst>
        </pc:spChg>
        <pc:spChg chg="add mod">
          <ac:chgData name="Stewart Gale" userId="3647ddd2-6040-41ae-a96d-232c23482af8" providerId="ADAL" clId="{28212D03-3294-4C01-99B8-2A8D42BDCB41}" dt="2021-11-02T17:23:23.240" v="288" actId="1076"/>
          <ac:spMkLst>
            <pc:docMk/>
            <pc:sldMk cId="3193906009" sldId="623"/>
            <ac:spMk id="18" creationId="{442A6AFD-69DC-48C5-A1E9-9798FB49E8FC}"/>
          </ac:spMkLst>
        </pc:spChg>
        <pc:spChg chg="add mod">
          <ac:chgData name="Stewart Gale" userId="3647ddd2-6040-41ae-a96d-232c23482af8" providerId="ADAL" clId="{28212D03-3294-4C01-99B8-2A8D42BDCB41}" dt="2021-11-02T17:23:26.294" v="289" actId="1076"/>
          <ac:spMkLst>
            <pc:docMk/>
            <pc:sldMk cId="3193906009" sldId="623"/>
            <ac:spMk id="20" creationId="{C9AFFB6E-2654-4D71-A45F-714C478BAE88}"/>
          </ac:spMkLst>
        </pc:spChg>
        <pc:spChg chg="add mod">
          <ac:chgData name="Stewart Gale" userId="3647ddd2-6040-41ae-a96d-232c23482af8" providerId="ADAL" clId="{28212D03-3294-4C01-99B8-2A8D42BDCB41}" dt="2021-11-02T17:23:32.214" v="290" actId="1076"/>
          <ac:spMkLst>
            <pc:docMk/>
            <pc:sldMk cId="3193906009" sldId="623"/>
            <ac:spMk id="22" creationId="{E6E01DF9-C919-4B50-9018-B2E0BA482B5E}"/>
          </ac:spMkLst>
        </pc:spChg>
        <pc:cxnChg chg="mod">
          <ac:chgData name="Stewart Gale" userId="3647ddd2-6040-41ae-a96d-232c23482af8" providerId="ADAL" clId="{28212D03-3294-4C01-99B8-2A8D42BDCB41}" dt="2021-11-02T17:23:05.977" v="284" actId="1076"/>
          <ac:cxnSpMkLst>
            <pc:docMk/>
            <pc:sldMk cId="3193906009" sldId="623"/>
            <ac:cxnSpMk id="10" creationId="{00000000-0000-0000-0000-000000000000}"/>
          </ac:cxnSpMkLst>
        </pc:cxnChg>
      </pc:sldChg>
      <pc:sldChg chg="addSp">
        <pc:chgData name="Stewart Gale" userId="3647ddd2-6040-41ae-a96d-232c23482af8" providerId="ADAL" clId="{28212D03-3294-4C01-99B8-2A8D42BDCB41}" dt="2023-01-10T11:01:48.729" v="386"/>
        <pc:sldMkLst>
          <pc:docMk/>
          <pc:sldMk cId="616820144" sldId="626"/>
        </pc:sldMkLst>
        <pc:inkChg chg="add">
          <ac:chgData name="Stewart Gale" userId="3647ddd2-6040-41ae-a96d-232c23482af8" providerId="ADAL" clId="{28212D03-3294-4C01-99B8-2A8D42BDCB41}" dt="2023-01-10T11:01:48.729" v="386"/>
          <ac:inkMkLst>
            <pc:docMk/>
            <pc:sldMk cId="616820144" sldId="626"/>
            <ac:inkMk id="2" creationId="{0D97CDB0-8248-4E44-DFD1-C79879445281}"/>
          </ac:inkMkLst>
        </pc:inkChg>
      </pc:sldChg>
      <pc:sldChg chg="addSp delSp modSp mod">
        <pc:chgData name="Stewart Gale" userId="3647ddd2-6040-41ae-a96d-232c23482af8" providerId="ADAL" clId="{28212D03-3294-4C01-99B8-2A8D42BDCB41}" dt="2023-01-10T11:03:01.851" v="388" actId="478"/>
        <pc:sldMkLst>
          <pc:docMk/>
          <pc:sldMk cId="2909154815" sldId="627"/>
        </pc:sldMkLst>
        <pc:spChg chg="mod">
          <ac:chgData name="Stewart Gale" userId="3647ddd2-6040-41ae-a96d-232c23482af8" providerId="ADAL" clId="{28212D03-3294-4C01-99B8-2A8D42BDCB41}" dt="2021-11-02T17:02:03.710" v="16" actId="14100"/>
          <ac:spMkLst>
            <pc:docMk/>
            <pc:sldMk cId="2909154815" sldId="627"/>
            <ac:spMk id="13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02:24.876" v="21" actId="20577"/>
          <ac:spMkLst>
            <pc:docMk/>
            <pc:sldMk cId="2909154815" sldId="627"/>
            <ac:spMk id="30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02:32.594" v="25" actId="14100"/>
          <ac:spMkLst>
            <pc:docMk/>
            <pc:sldMk cId="2909154815" sldId="627"/>
            <ac:spMk id="31" creationId="{00000000-0000-0000-0000-000000000000}"/>
          </ac:spMkLst>
        </pc:spChg>
        <pc:inkChg chg="add del">
          <ac:chgData name="Stewart Gale" userId="3647ddd2-6040-41ae-a96d-232c23482af8" providerId="ADAL" clId="{28212D03-3294-4C01-99B8-2A8D42BDCB41}" dt="2023-01-10T11:01:50.483" v="387" actId="478"/>
          <ac:inkMkLst>
            <pc:docMk/>
            <pc:sldMk cId="2909154815" sldId="627"/>
            <ac:inkMk id="3" creationId="{5E8549DA-603E-4736-A2A1-B04B786AE24A}"/>
          </ac:inkMkLst>
        </pc:inkChg>
        <pc:inkChg chg="add del">
          <ac:chgData name="Stewart Gale" userId="3647ddd2-6040-41ae-a96d-232c23482af8" providerId="ADAL" clId="{28212D03-3294-4C01-99B8-2A8D42BDCB41}" dt="2023-01-10T11:03:01.851" v="388" actId="478"/>
          <ac:inkMkLst>
            <pc:docMk/>
            <pc:sldMk cId="2909154815" sldId="627"/>
            <ac:inkMk id="5" creationId="{494FE221-70AB-D233-B2B0-72F105E5B317}"/>
          </ac:inkMkLst>
        </pc:inkChg>
        <pc:cxnChg chg="mod">
          <ac:chgData name="Stewart Gale" userId="3647ddd2-6040-41ae-a96d-232c23482af8" providerId="ADAL" clId="{28212D03-3294-4C01-99B8-2A8D42BDCB41}" dt="2021-11-02T17:02:32.594" v="25" actId="14100"/>
          <ac:cxnSpMkLst>
            <pc:docMk/>
            <pc:sldMk cId="2909154815" sldId="62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8212D03-3294-4C01-99B8-2A8D42BDCB41}" dt="2021-11-17T06:10:31.629" v="366" actId="14100"/>
          <ac:cxnSpMkLst>
            <pc:docMk/>
            <pc:sldMk cId="2909154815" sldId="62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28212D03-3294-4C01-99B8-2A8D42BDCB41}" dt="2021-11-02T17:02:47.581" v="26" actId="1582"/>
          <ac:cxnSpMkLst>
            <pc:docMk/>
            <pc:sldMk cId="2909154815" sldId="627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28212D03-3294-4C01-99B8-2A8D42BDCB41}" dt="2021-11-02T17:03:02.474" v="28" actId="1582"/>
          <ac:cxnSpMkLst>
            <pc:docMk/>
            <pc:sldMk cId="2909154815" sldId="627"/>
            <ac:cxnSpMk id="21" creationId="{00000000-0000-0000-0000-000000000000}"/>
          </ac:cxnSpMkLst>
        </pc:cxnChg>
        <pc:cxnChg chg="mod">
          <ac:chgData name="Stewart Gale" userId="3647ddd2-6040-41ae-a96d-232c23482af8" providerId="ADAL" clId="{28212D03-3294-4C01-99B8-2A8D42BDCB41}" dt="2021-11-02T17:02:47.581" v="26" actId="1582"/>
          <ac:cxnSpMkLst>
            <pc:docMk/>
            <pc:sldMk cId="2909154815" sldId="627"/>
            <ac:cxnSpMk id="27" creationId="{00000000-0000-0000-0000-000000000000}"/>
          </ac:cxnSpMkLst>
        </pc:cxnChg>
        <pc:cxnChg chg="mod">
          <ac:chgData name="Stewart Gale" userId="3647ddd2-6040-41ae-a96d-232c23482af8" providerId="ADAL" clId="{28212D03-3294-4C01-99B8-2A8D42BDCB41}" dt="2021-11-02T17:03:02.474" v="28" actId="1582"/>
          <ac:cxnSpMkLst>
            <pc:docMk/>
            <pc:sldMk cId="2909154815" sldId="627"/>
            <ac:cxnSpMk id="37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28212D03-3294-4C01-99B8-2A8D42BDCB41}" dt="2021-11-02T17:03:44.352" v="34" actId="1076"/>
        <pc:sldMkLst>
          <pc:docMk/>
          <pc:sldMk cId="4059452395" sldId="628"/>
        </pc:sldMkLst>
        <pc:spChg chg="del">
          <ac:chgData name="Stewart Gale" userId="3647ddd2-6040-41ae-a96d-232c23482af8" providerId="ADAL" clId="{28212D03-3294-4C01-99B8-2A8D42BDCB41}" dt="2021-11-02T17:00:47.350" v="0" actId="478"/>
          <ac:spMkLst>
            <pc:docMk/>
            <pc:sldMk cId="4059452395" sldId="628"/>
            <ac:spMk id="11" creationId="{00000000-0000-0000-0000-000000000000}"/>
          </ac:spMkLst>
        </pc:spChg>
        <pc:spChg chg="del">
          <ac:chgData name="Stewart Gale" userId="3647ddd2-6040-41ae-a96d-232c23482af8" providerId="ADAL" clId="{28212D03-3294-4C01-99B8-2A8D42BDCB41}" dt="2021-11-02T17:00:47.350" v="0" actId="478"/>
          <ac:spMkLst>
            <pc:docMk/>
            <pc:sldMk cId="4059452395" sldId="628"/>
            <ac:spMk id="12" creationId="{00000000-0000-0000-0000-000000000000}"/>
          </ac:spMkLst>
        </pc:spChg>
        <pc:spChg chg="del">
          <ac:chgData name="Stewart Gale" userId="3647ddd2-6040-41ae-a96d-232c23482af8" providerId="ADAL" clId="{28212D03-3294-4C01-99B8-2A8D42BDCB41}" dt="2021-11-02T17:00:47.350" v="0" actId="478"/>
          <ac:spMkLst>
            <pc:docMk/>
            <pc:sldMk cId="4059452395" sldId="628"/>
            <ac:spMk id="13" creationId="{00000000-0000-0000-0000-000000000000}"/>
          </ac:spMkLst>
        </pc:spChg>
        <pc:spChg chg="add mod">
          <ac:chgData name="Stewart Gale" userId="3647ddd2-6040-41ae-a96d-232c23482af8" providerId="ADAL" clId="{28212D03-3294-4C01-99B8-2A8D42BDCB41}" dt="2021-11-02T17:03:44.352" v="34" actId="1076"/>
          <ac:spMkLst>
            <pc:docMk/>
            <pc:sldMk cId="4059452395" sldId="628"/>
            <ac:spMk id="17" creationId="{38AD60ED-C32A-4CDA-8650-7BC0097E150B}"/>
          </ac:spMkLst>
        </pc:spChg>
        <pc:spChg chg="add mod">
          <ac:chgData name="Stewart Gale" userId="3647ddd2-6040-41ae-a96d-232c23482af8" providerId="ADAL" clId="{28212D03-3294-4C01-99B8-2A8D42BDCB41}" dt="2021-11-02T17:03:44.352" v="34" actId="1076"/>
          <ac:spMkLst>
            <pc:docMk/>
            <pc:sldMk cId="4059452395" sldId="628"/>
            <ac:spMk id="18" creationId="{704ABCE6-2576-4F0B-9C76-C3B7483F99B4}"/>
          </ac:spMkLst>
        </pc:spChg>
        <pc:spChg chg="add mod">
          <ac:chgData name="Stewart Gale" userId="3647ddd2-6040-41ae-a96d-232c23482af8" providerId="ADAL" clId="{28212D03-3294-4C01-99B8-2A8D42BDCB41}" dt="2021-11-02T17:03:44.352" v="34" actId="1076"/>
          <ac:spMkLst>
            <pc:docMk/>
            <pc:sldMk cId="4059452395" sldId="628"/>
            <ac:spMk id="19" creationId="{27D3B44A-8402-4581-BE42-DBE9FC679A69}"/>
          </ac:spMkLst>
        </pc:spChg>
        <pc:spChg chg="del">
          <ac:chgData name="Stewart Gale" userId="3647ddd2-6040-41ae-a96d-232c23482af8" providerId="ADAL" clId="{28212D03-3294-4C01-99B8-2A8D42BDCB41}" dt="2021-11-02T17:00:54.631" v="2" actId="478"/>
          <ac:spMkLst>
            <pc:docMk/>
            <pc:sldMk cId="4059452395" sldId="628"/>
            <ac:spMk id="32" creationId="{00000000-0000-0000-0000-000000000000}"/>
          </ac:spMkLst>
        </pc:spChg>
        <pc:spChg chg="mod">
          <ac:chgData name="Stewart Gale" userId="3647ddd2-6040-41ae-a96d-232c23482af8" providerId="ADAL" clId="{28212D03-3294-4C01-99B8-2A8D42BDCB41}" dt="2021-11-02T17:01:19.757" v="11" actId="1076"/>
          <ac:spMkLst>
            <pc:docMk/>
            <pc:sldMk cId="4059452395" sldId="628"/>
            <ac:spMk id="33" creationId="{00000000-0000-0000-0000-000000000000}"/>
          </ac:spMkLst>
        </pc:spChg>
        <pc:picChg chg="mod">
          <ac:chgData name="Stewart Gale" userId="3647ddd2-6040-41ae-a96d-232c23482af8" providerId="ADAL" clId="{28212D03-3294-4C01-99B8-2A8D42BDCB41}" dt="2021-11-02T17:03:25.477" v="29" actId="1076"/>
          <ac:picMkLst>
            <pc:docMk/>
            <pc:sldMk cId="4059452395" sldId="628"/>
            <ac:picMk id="34" creationId="{00000000-0000-0000-0000-000000000000}"/>
          </ac:picMkLst>
        </pc:picChg>
        <pc:cxnChg chg="del">
          <ac:chgData name="Stewart Gale" userId="3647ddd2-6040-41ae-a96d-232c23482af8" providerId="ADAL" clId="{28212D03-3294-4C01-99B8-2A8D42BDCB41}" dt="2021-11-02T17:00:50.892" v="1" actId="478"/>
          <ac:cxnSpMkLst>
            <pc:docMk/>
            <pc:sldMk cId="4059452395" sldId="628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28212D03-3294-4C01-99B8-2A8D42BDCB41}" dt="2021-11-02T17:00:47.350" v="0" actId="478"/>
          <ac:cxnSpMkLst>
            <pc:docMk/>
            <pc:sldMk cId="4059452395" sldId="628"/>
            <ac:cxnSpMk id="10" creationId="{00000000-0000-0000-0000-000000000000}"/>
          </ac:cxnSpMkLst>
        </pc:cxnChg>
        <pc:cxnChg chg="del">
          <ac:chgData name="Stewart Gale" userId="3647ddd2-6040-41ae-a96d-232c23482af8" providerId="ADAL" clId="{28212D03-3294-4C01-99B8-2A8D42BDCB41}" dt="2021-11-02T17:00:50.892" v="1" actId="478"/>
          <ac:cxnSpMkLst>
            <pc:docMk/>
            <pc:sldMk cId="4059452395" sldId="628"/>
            <ac:cxnSpMk id="14" creationId="{00000000-0000-0000-0000-000000000000}"/>
          </ac:cxnSpMkLst>
        </pc:cxnChg>
        <pc:cxnChg chg="add mod">
          <ac:chgData name="Stewart Gale" userId="3647ddd2-6040-41ae-a96d-232c23482af8" providerId="ADAL" clId="{28212D03-3294-4C01-99B8-2A8D42BDCB41}" dt="2021-11-02T17:03:44.352" v="34" actId="1076"/>
          <ac:cxnSpMkLst>
            <pc:docMk/>
            <pc:sldMk cId="4059452395" sldId="628"/>
            <ac:cxnSpMk id="15" creationId="{16E63DE5-D14A-4B28-BD75-FDC56C65E7E3}"/>
          </ac:cxnSpMkLst>
        </pc:cxnChg>
        <pc:cxnChg chg="add mod">
          <ac:chgData name="Stewart Gale" userId="3647ddd2-6040-41ae-a96d-232c23482af8" providerId="ADAL" clId="{28212D03-3294-4C01-99B8-2A8D42BDCB41}" dt="2021-11-02T17:03:44.352" v="34" actId="1076"/>
          <ac:cxnSpMkLst>
            <pc:docMk/>
            <pc:sldMk cId="4059452395" sldId="628"/>
            <ac:cxnSpMk id="16" creationId="{62CB5B29-311E-46D8-B981-C1E082C08A78}"/>
          </ac:cxnSpMkLst>
        </pc:cxnChg>
      </pc:sldChg>
      <pc:sldChg chg="addSp delSp modSp new del mod">
        <pc:chgData name="Stewart Gale" userId="3647ddd2-6040-41ae-a96d-232c23482af8" providerId="ADAL" clId="{28212D03-3294-4C01-99B8-2A8D42BDCB41}" dt="2023-01-10T11:00:05.711" v="385" actId="47"/>
        <pc:sldMkLst>
          <pc:docMk/>
          <pc:sldMk cId="254700483" sldId="629"/>
        </pc:sldMkLst>
        <pc:grpChg chg="del mod">
          <ac:chgData name="Stewart Gale" userId="3647ddd2-6040-41ae-a96d-232c23482af8" providerId="ADAL" clId="{28212D03-3294-4C01-99B8-2A8D42BDCB41}" dt="2021-11-17T06:07:45.065" v="342"/>
          <ac:grpSpMkLst>
            <pc:docMk/>
            <pc:sldMk cId="254700483" sldId="629"/>
            <ac:grpSpMk id="27" creationId="{1774857B-4715-41A2-A114-5821C736D117}"/>
          </ac:grpSpMkLst>
        </pc:grpChg>
        <pc:grpChg chg="del mod">
          <ac:chgData name="Stewart Gale" userId="3647ddd2-6040-41ae-a96d-232c23482af8" providerId="ADAL" clId="{28212D03-3294-4C01-99B8-2A8D42BDCB41}" dt="2021-11-17T06:08:06.375" v="358"/>
          <ac:grpSpMkLst>
            <pc:docMk/>
            <pc:sldMk cId="254700483" sldId="629"/>
            <ac:grpSpMk id="29" creationId="{CA873556-42F2-45A8-9E27-7E1FC699EDD6}"/>
          </ac:grpSpMkLst>
        </pc:grpChg>
        <pc:grpChg chg="del mod">
          <ac:chgData name="Stewart Gale" userId="3647ddd2-6040-41ae-a96d-232c23482af8" providerId="ADAL" clId="{28212D03-3294-4C01-99B8-2A8D42BDCB41}" dt="2021-11-17T06:08:06.375" v="358"/>
          <ac:grpSpMkLst>
            <pc:docMk/>
            <pc:sldMk cId="254700483" sldId="629"/>
            <ac:grpSpMk id="38" creationId="{B2E83234-A302-4A7E-9A0B-88C176755FF7}"/>
          </ac:grpSpMkLst>
        </pc:grpChg>
        <pc:grpChg chg="mod">
          <ac:chgData name="Stewart Gale" userId="3647ddd2-6040-41ae-a96d-232c23482af8" providerId="ADAL" clId="{28212D03-3294-4C01-99B8-2A8D42BDCB41}" dt="2021-11-17T06:08:00.597" v="351"/>
          <ac:grpSpMkLst>
            <pc:docMk/>
            <pc:sldMk cId="254700483" sldId="629"/>
            <ac:grpSpMk id="39" creationId="{97033A11-84E1-472F-8A5F-7D05B6D2A16C}"/>
          </ac:grpSpMkLst>
        </pc:grpChg>
        <pc:grpChg chg="del mod">
          <ac:chgData name="Stewart Gale" userId="3647ddd2-6040-41ae-a96d-232c23482af8" providerId="ADAL" clId="{28212D03-3294-4C01-99B8-2A8D42BDCB41}" dt="2021-11-17T06:08:09.469" v="363"/>
          <ac:grpSpMkLst>
            <pc:docMk/>
            <pc:sldMk cId="254700483" sldId="629"/>
            <ac:grpSpMk id="44" creationId="{06A3FAA0-AC86-46DB-A027-A323EE44A55A}"/>
          </ac:grpSpMkLst>
        </pc:grpChg>
        <pc:grpChg chg="mod">
          <ac:chgData name="Stewart Gale" userId="3647ddd2-6040-41ae-a96d-232c23482af8" providerId="ADAL" clId="{28212D03-3294-4C01-99B8-2A8D42BDCB41}" dt="2021-11-17T06:08:09.469" v="363"/>
          <ac:grpSpMkLst>
            <pc:docMk/>
            <pc:sldMk cId="254700483" sldId="629"/>
            <ac:grpSpMk id="47" creationId="{DC31F737-F639-474C-A85A-F6071DCFE09B}"/>
          </ac:grpSpMkLst>
        </pc:grpChg>
        <pc:inkChg chg="add">
          <ac:chgData name="Stewart Gale" userId="3647ddd2-6040-41ae-a96d-232c23482af8" providerId="ADAL" clId="{28212D03-3294-4C01-99B8-2A8D42BDCB41}" dt="2021-11-17T06:00:51.519" v="313" actId="9405"/>
          <ac:inkMkLst>
            <pc:docMk/>
            <pc:sldMk cId="254700483" sldId="629"/>
            <ac:inkMk id="2" creationId="{742F5E4F-7A0E-454E-B8B2-F6F936AF263E}"/>
          </ac:inkMkLst>
        </pc:inkChg>
        <pc:inkChg chg="add">
          <ac:chgData name="Stewart Gale" userId="3647ddd2-6040-41ae-a96d-232c23482af8" providerId="ADAL" clId="{28212D03-3294-4C01-99B8-2A8D42BDCB41}" dt="2021-11-17T06:00:55.870" v="314" actId="9405"/>
          <ac:inkMkLst>
            <pc:docMk/>
            <pc:sldMk cId="254700483" sldId="629"/>
            <ac:inkMk id="3" creationId="{A1B6F8EF-98F4-4275-BC74-3F856744B88A}"/>
          </ac:inkMkLst>
        </pc:inkChg>
        <pc:inkChg chg="add">
          <ac:chgData name="Stewart Gale" userId="3647ddd2-6040-41ae-a96d-232c23482af8" providerId="ADAL" clId="{28212D03-3294-4C01-99B8-2A8D42BDCB41}" dt="2021-11-17T06:00:58.879" v="315" actId="9405"/>
          <ac:inkMkLst>
            <pc:docMk/>
            <pc:sldMk cId="254700483" sldId="629"/>
            <ac:inkMk id="4" creationId="{00320D92-0A79-4AEF-87B2-846D275E32B1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19" creationId="{BD5044EF-4CFC-4365-A3B2-34E205C9A966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20" creationId="{8F02636A-0449-4CB4-B9DF-DBDE7E79C7E3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21" creationId="{64F98425-8B98-4313-802C-1A49526690B0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22" creationId="{5ED95DB0-87AD-4F61-B6F7-ACDF26133506}"/>
          </ac:inkMkLst>
        </pc:inkChg>
        <pc:inkChg chg="add">
          <ac:chgData name="Stewart Gale" userId="3647ddd2-6040-41ae-a96d-232c23482af8" providerId="ADAL" clId="{28212D03-3294-4C01-99B8-2A8D42BDCB41}" dt="2021-11-17T06:07:41.207" v="336" actId="9405"/>
          <ac:inkMkLst>
            <pc:docMk/>
            <pc:sldMk cId="254700483" sldId="629"/>
            <ac:inkMk id="23" creationId="{559F61E4-20F3-4959-A7AC-0162998913B8}"/>
          </ac:inkMkLst>
        </pc:inkChg>
        <pc:inkChg chg="add">
          <ac:chgData name="Stewart Gale" userId="3647ddd2-6040-41ae-a96d-232c23482af8" providerId="ADAL" clId="{28212D03-3294-4C01-99B8-2A8D42BDCB41}" dt="2021-11-17T06:07:41.577" v="337" actId="9405"/>
          <ac:inkMkLst>
            <pc:docMk/>
            <pc:sldMk cId="254700483" sldId="629"/>
            <ac:inkMk id="24" creationId="{D1BB80A9-4690-45D7-A17A-0924D1125C7E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25" creationId="{50CD26F5-C37E-425F-9A35-4B63FAA245D3}"/>
          </ac:inkMkLst>
        </pc:inkChg>
        <pc:inkChg chg="add del mod">
          <ac:chgData name="Stewart Gale" userId="3647ddd2-6040-41ae-a96d-232c23482af8" providerId="ADAL" clId="{28212D03-3294-4C01-99B8-2A8D42BDCB41}" dt="2021-11-17T06:08:01.561" v="352"/>
          <ac:inkMkLst>
            <pc:docMk/>
            <pc:sldMk cId="254700483" sldId="629"/>
            <ac:inkMk id="26" creationId="{5F77A251-3B89-4B16-958F-859A931B56E7}"/>
          </ac:inkMkLst>
        </pc:inkChg>
        <pc:inkChg chg="add del mod">
          <ac:chgData name="Stewart Gale" userId="3647ddd2-6040-41ae-a96d-232c23482af8" providerId="ADAL" clId="{28212D03-3294-4C01-99B8-2A8D42BDCB41}" dt="2021-11-17T06:08:01.916" v="353"/>
          <ac:inkMkLst>
            <pc:docMk/>
            <pc:sldMk cId="254700483" sldId="629"/>
            <ac:inkMk id="28" creationId="{19365893-183E-4CF7-B783-0834297301A7}"/>
          </ac:inkMkLst>
        </pc:inkChg>
        <pc:inkChg chg="add mod">
          <ac:chgData name="Stewart Gale" userId="3647ddd2-6040-41ae-a96d-232c23482af8" providerId="ADAL" clId="{28212D03-3294-4C01-99B8-2A8D42BDCB41}" dt="2021-11-17T06:08:00.597" v="351"/>
          <ac:inkMkLst>
            <pc:docMk/>
            <pc:sldMk cId="254700483" sldId="629"/>
            <ac:inkMk id="32" creationId="{450B4E65-78E3-4D0D-8393-C9981D57FD41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33" creationId="{9615079E-16C5-4B02-A648-7DCB2E6773A1}"/>
          </ac:inkMkLst>
        </pc:inkChg>
        <pc:inkChg chg="add">
          <ac:chgData name="Stewart Gale" userId="3647ddd2-6040-41ae-a96d-232c23482af8" providerId="ADAL" clId="{28212D03-3294-4C01-99B8-2A8D42BDCB41}" dt="2021-11-17T06:07:58.893" v="347" actId="9405"/>
          <ac:inkMkLst>
            <pc:docMk/>
            <pc:sldMk cId="254700483" sldId="629"/>
            <ac:inkMk id="34" creationId="{B82CA52D-A9EE-4107-95BF-92144EC57F61}"/>
          </ac:inkMkLst>
        </pc:inkChg>
        <pc:inkChg chg="add mod">
          <ac:chgData name="Stewart Gale" userId="3647ddd2-6040-41ae-a96d-232c23482af8" providerId="ADAL" clId="{28212D03-3294-4C01-99B8-2A8D42BDCB41}" dt="2021-11-17T06:08:00.597" v="351"/>
          <ac:inkMkLst>
            <pc:docMk/>
            <pc:sldMk cId="254700483" sldId="629"/>
            <ac:inkMk id="35" creationId="{339D561E-58CD-4200-B25F-5411A43A4CD5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36" creationId="{D3B10894-2DB1-42BC-BD21-BA8DDFF6AE2E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37" creationId="{A653D374-AA1C-4F65-BE09-2694D5133940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40" creationId="{E2769358-D373-421A-841C-427F7A7F4B31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41" creationId="{2B0F006B-1FF6-4070-99C7-3F43E0106C18}"/>
          </ac:inkMkLst>
        </pc:inkChg>
        <pc:inkChg chg="add del mod">
          <ac:chgData name="Stewart Gale" userId="3647ddd2-6040-41ae-a96d-232c23482af8" providerId="ADAL" clId="{28212D03-3294-4C01-99B8-2A8D42BDCB41}" dt="2021-11-17T06:08:07.393" v="359"/>
          <ac:inkMkLst>
            <pc:docMk/>
            <pc:sldMk cId="254700483" sldId="629"/>
            <ac:inkMk id="42" creationId="{EEB9A29A-4F69-4905-9782-3EE4A2966558}"/>
          </ac:inkMkLst>
        </pc:inkChg>
        <pc:inkChg chg="add del mod">
          <ac:chgData name="Stewart Gale" userId="3647ddd2-6040-41ae-a96d-232c23482af8" providerId="ADAL" clId="{28212D03-3294-4C01-99B8-2A8D42BDCB41}" dt="2021-11-17T06:08:07.393" v="360"/>
          <ac:inkMkLst>
            <pc:docMk/>
            <pc:sldMk cId="254700483" sldId="629"/>
            <ac:inkMk id="43" creationId="{0C277CA3-326B-4B2E-9823-83E623BE0941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45" creationId="{363803E2-C014-44CA-A5B0-9D09D3D92208}"/>
          </ac:inkMkLst>
        </pc:inkChg>
        <pc:inkChg chg="add mod">
          <ac:chgData name="Stewart Gale" userId="3647ddd2-6040-41ae-a96d-232c23482af8" providerId="ADAL" clId="{28212D03-3294-4C01-99B8-2A8D42BDCB41}" dt="2021-11-17T06:08:09.469" v="363"/>
          <ac:inkMkLst>
            <pc:docMk/>
            <pc:sldMk cId="254700483" sldId="629"/>
            <ac:inkMk id="46" creationId="{C0E58C9D-CC78-4DE8-9DDE-7424E4D4178B}"/>
          </ac:inkMkLst>
        </pc:inkChg>
        <pc:cxnChg chg="add mod">
          <ac:chgData name="Stewart Gale" userId="3647ddd2-6040-41ae-a96d-232c23482af8" providerId="ADAL" clId="{28212D03-3294-4C01-99B8-2A8D42BDCB41}" dt="2021-11-17T06:08:29.946" v="365" actId="14100"/>
          <ac:cxnSpMkLst>
            <pc:docMk/>
            <pc:sldMk cId="254700483" sldId="629"/>
            <ac:cxnSpMk id="6" creationId="{BC272557-5975-4648-A2DF-4E13292CAA61}"/>
          </ac:cxnSpMkLst>
        </pc:cxnChg>
        <pc:cxnChg chg="add mod">
          <ac:chgData name="Stewart Gale" userId="3647ddd2-6040-41ae-a96d-232c23482af8" providerId="ADAL" clId="{28212D03-3294-4C01-99B8-2A8D42BDCB41}" dt="2021-11-17T06:18:07.185" v="384" actId="14100"/>
          <ac:cxnSpMkLst>
            <pc:docMk/>
            <pc:sldMk cId="254700483" sldId="629"/>
            <ac:cxnSpMk id="51" creationId="{AC5E9A4F-D22E-4034-BB84-E04926A3FFB3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05/12/2023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5.png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6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5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320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336" y="116632"/>
            <a:ext cx="11809312" cy="6601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Differentiation</a:t>
            </a:r>
          </a:p>
          <a:p>
            <a:pPr algn="ctr"/>
            <a:r>
              <a:rPr lang="en-GB" sz="9600" dirty="0"/>
              <a:t>First Principles</a:t>
            </a:r>
          </a:p>
          <a:p>
            <a:pPr algn="ctr"/>
            <a:endParaRPr lang="en-GB" sz="2800" dirty="0"/>
          </a:p>
          <a:p>
            <a:pPr algn="ctr"/>
            <a:r>
              <a:rPr lang="en-GB" sz="9600" dirty="0"/>
              <a:t>Chapter 12</a:t>
            </a:r>
            <a:endParaRPr lang="en-GB" sz="6600" dirty="0"/>
          </a:p>
          <a:p>
            <a:pPr algn="ctr"/>
            <a:r>
              <a:rPr lang="en-GB" sz="8800" dirty="0"/>
              <a:t>(Part 8 of 8)</a:t>
            </a:r>
          </a:p>
        </p:txBody>
      </p:sp>
    </p:spTree>
    <p:extLst>
      <p:ext uri="{BB962C8B-B14F-4D97-AF65-F5344CB8AC3E}">
        <p14:creationId xmlns:p14="http://schemas.microsoft.com/office/powerpoint/2010/main" val="1422585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43373" y="173760"/>
                <a:ext cx="11413267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Prove </a:t>
                </a:r>
                <a:r>
                  <a:rPr lang="en-GB" sz="3600" b="1" dirty="0"/>
                  <a:t>from first principles </a:t>
                </a:r>
                <a:r>
                  <a:rPr lang="en-GB" sz="3600" dirty="0"/>
                  <a:t>that the derivative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/>
                  <a:t> is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3" y="173760"/>
                <a:ext cx="11413267" cy="646331"/>
              </a:xfrm>
              <a:prstGeom prst="rect">
                <a:avLst/>
              </a:prstGeom>
              <a:blipFill>
                <a:blip r:embed="rId2"/>
                <a:stretch>
                  <a:fillRect t="-2308" b="-2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11424" y="996568"/>
                <a:ext cx="4032448" cy="80906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</m:d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996568"/>
                <a:ext cx="4032448" cy="809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930361" y="5509249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400" dirty="0"/>
              </a:p>
              <a:p>
                <a:r>
                  <a:rPr lang="en-GB" sz="2000" dirty="0"/>
                  <a:t>When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000" dirty="0"/>
                  <a:t> </a:t>
                </a:r>
              </a:p>
              <a:p>
                <a:endParaRPr lang="en-GB" sz="1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61" y="5509249"/>
                <a:ext cx="1656184" cy="830997"/>
              </a:xfrm>
              <a:prstGeom prst="rect">
                <a:avLst/>
              </a:prstGeom>
              <a:blipFill>
                <a:blip r:embed="rId4"/>
                <a:stretch>
                  <a:fillRect l="-40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28962C-B669-427A-BD9C-D5DA1FAC2F78}"/>
                  </a:ext>
                </a:extLst>
              </p:cNvPr>
              <p:cNvSpPr txBox="1"/>
              <p:nvPr/>
            </p:nvSpPr>
            <p:spPr>
              <a:xfrm>
                <a:off x="733475" y="6222575"/>
                <a:ext cx="20499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28962C-B669-427A-BD9C-D5DA1FAC2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75" y="6222575"/>
                <a:ext cx="2049955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C9CAD4-6660-44CC-BC6A-A9D4E95AD18A}"/>
                  </a:ext>
                </a:extLst>
              </p:cNvPr>
              <p:cNvSpPr txBox="1"/>
              <p:nvPr/>
            </p:nvSpPr>
            <p:spPr>
              <a:xfrm>
                <a:off x="908507" y="5059175"/>
                <a:ext cx="5788832" cy="5808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C9CAD4-6660-44CC-BC6A-A9D4E95AD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07" y="5059175"/>
                <a:ext cx="5788832" cy="580865"/>
              </a:xfrm>
              <a:prstGeom prst="rect">
                <a:avLst/>
              </a:prstGeom>
              <a:blipFill>
                <a:blip r:embed="rId6"/>
                <a:stretch>
                  <a:fillRect l="-842" b="-31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2A6AFD-69DC-48C5-A1E9-9798FB49E8FC}"/>
                  </a:ext>
                </a:extLst>
              </p:cNvPr>
              <p:cNvSpPr txBox="1"/>
              <p:nvPr/>
            </p:nvSpPr>
            <p:spPr>
              <a:xfrm>
                <a:off x="884289" y="3938587"/>
                <a:ext cx="6204263" cy="866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𝑥h</m:t>
                              </m:r>
                              <m:r>
                                <a:rPr lang="en-GB" sz="2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2A6AFD-69DC-48C5-A1E9-9798FB49E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89" y="3938587"/>
                <a:ext cx="6204263" cy="8661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AFFB6E-2654-4D71-A45F-714C478BAE88}"/>
                  </a:ext>
                </a:extLst>
              </p:cNvPr>
              <p:cNvSpPr txBox="1"/>
              <p:nvPr/>
            </p:nvSpPr>
            <p:spPr>
              <a:xfrm>
                <a:off x="908507" y="2958364"/>
                <a:ext cx="4611430" cy="866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AFFB6E-2654-4D71-A45F-714C478BA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07" y="2958364"/>
                <a:ext cx="4611430" cy="8661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E01DF9-C919-4B50-9018-B2E0BA482B5E}"/>
                  </a:ext>
                </a:extLst>
              </p:cNvPr>
              <p:cNvSpPr txBox="1"/>
              <p:nvPr/>
            </p:nvSpPr>
            <p:spPr>
              <a:xfrm>
                <a:off x="930361" y="1954542"/>
                <a:ext cx="4471722" cy="8661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E01DF9-C919-4B50-9018-B2E0BA482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61" y="1954542"/>
                <a:ext cx="4471722" cy="8661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3906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443373" y="173760"/>
                <a:ext cx="11413267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Prove </a:t>
                </a:r>
                <a:r>
                  <a:rPr lang="en-GB" sz="3600" b="1" dirty="0"/>
                  <a:t>from first principles </a:t>
                </a:r>
                <a:r>
                  <a:rPr lang="en-GB" sz="3600" dirty="0"/>
                  <a:t>that the derivative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3600" dirty="0"/>
                  <a:t> is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3" y="173760"/>
                <a:ext cx="11413267" cy="646331"/>
              </a:xfrm>
              <a:prstGeom prst="rect">
                <a:avLst/>
              </a:prstGeom>
              <a:blipFill>
                <a:blip r:embed="rId2"/>
                <a:stretch>
                  <a:fillRect t="-2308" b="-20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911424" y="996568"/>
                <a:ext cx="4104456" cy="80906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</m:d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996568"/>
                <a:ext cx="4104456" cy="809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930361" y="5509249"/>
                <a:ext cx="165618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GB" sz="1400" dirty="0"/>
              </a:p>
              <a:p>
                <a:r>
                  <a:rPr lang="en-GB" sz="2000" dirty="0"/>
                  <a:t>When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000" dirty="0"/>
                  <a:t> </a:t>
                </a:r>
              </a:p>
              <a:p>
                <a:endParaRPr lang="en-GB" sz="1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61" y="5509249"/>
                <a:ext cx="1656184" cy="830997"/>
              </a:xfrm>
              <a:prstGeom prst="rect">
                <a:avLst/>
              </a:prstGeom>
              <a:blipFill>
                <a:blip r:embed="rId4"/>
                <a:stretch>
                  <a:fillRect l="-40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28962C-B669-427A-BD9C-D5DA1FAC2F78}"/>
                  </a:ext>
                </a:extLst>
              </p:cNvPr>
              <p:cNvSpPr txBox="1"/>
              <p:nvPr/>
            </p:nvSpPr>
            <p:spPr>
              <a:xfrm>
                <a:off x="733475" y="6222575"/>
                <a:ext cx="20499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28962C-B669-427A-BD9C-D5DA1FAC2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75" y="6222575"/>
                <a:ext cx="2049955" cy="461665"/>
              </a:xfrm>
              <a:prstGeom prst="rect">
                <a:avLst/>
              </a:prstGeom>
              <a:blipFill>
                <a:blip r:embed="rId5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C9CAD4-6660-44CC-BC6A-A9D4E95AD18A}"/>
                  </a:ext>
                </a:extLst>
              </p:cNvPr>
              <p:cNvSpPr txBox="1"/>
              <p:nvPr/>
            </p:nvSpPr>
            <p:spPr>
              <a:xfrm>
                <a:off x="908507" y="5059175"/>
                <a:ext cx="5788832" cy="5808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+6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CC9CAD4-6660-44CC-BC6A-A9D4E95AD1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07" y="5059175"/>
                <a:ext cx="5788832" cy="580865"/>
              </a:xfrm>
              <a:prstGeom prst="rect">
                <a:avLst/>
              </a:prstGeom>
              <a:blipFill>
                <a:blip r:embed="rId6"/>
                <a:stretch>
                  <a:fillRect l="-842" b="-4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2A6AFD-69DC-48C5-A1E9-9798FB49E8FC}"/>
                  </a:ext>
                </a:extLst>
              </p:cNvPr>
              <p:cNvSpPr txBox="1"/>
              <p:nvPr/>
            </p:nvSpPr>
            <p:spPr>
              <a:xfrm>
                <a:off x="884289" y="3938587"/>
                <a:ext cx="6204263" cy="833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2A6AFD-69DC-48C5-A1E9-9798FB49E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289" y="3938587"/>
                <a:ext cx="6204263" cy="8334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AFFB6E-2654-4D71-A45F-714C478BAE88}"/>
                  </a:ext>
                </a:extLst>
              </p:cNvPr>
              <p:cNvSpPr txBox="1"/>
              <p:nvPr/>
            </p:nvSpPr>
            <p:spPr>
              <a:xfrm>
                <a:off x="908506" y="2958364"/>
                <a:ext cx="7367469" cy="8334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+6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9AFFB6E-2654-4D71-A45F-714C478BA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506" y="2958364"/>
                <a:ext cx="7367469" cy="8334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E01DF9-C919-4B50-9018-B2E0BA482B5E}"/>
                  </a:ext>
                </a:extLst>
              </p:cNvPr>
              <p:cNvSpPr txBox="1"/>
              <p:nvPr/>
            </p:nvSpPr>
            <p:spPr>
              <a:xfrm>
                <a:off x="930361" y="1954542"/>
                <a:ext cx="4471722" cy="8318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GB" sz="24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2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6E01DF9-C919-4B50-9018-B2E0BA482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361" y="1954542"/>
                <a:ext cx="4471722" cy="8318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45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20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7368" y="173221"/>
                <a:ext cx="11449271" cy="13849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with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4,16</m:t>
                        </m:r>
                      </m:e>
                    </m:d>
                  </m:oMath>
                </a14:m>
                <a:r>
                  <a:rPr lang="en-GB" sz="2800" dirty="0"/>
                  <a:t> lies on the curve with equation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800" dirty="0"/>
                  <a:t> </a:t>
                </a:r>
              </a:p>
              <a:p>
                <a:pPr algn="ctr"/>
                <a:r>
                  <a:rPr lang="en-GB" sz="2800" dirty="0"/>
                  <a:t>At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the curve has gradient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algn="ctr"/>
                <a:r>
                  <a:rPr lang="en-GB" sz="2800" dirty="0"/>
                  <a:t>Use first principles to find the gradient of the curve at point A.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73221"/>
                <a:ext cx="11449271" cy="1384995"/>
              </a:xfrm>
              <a:prstGeom prst="rect">
                <a:avLst/>
              </a:prstGeom>
              <a:blipFill>
                <a:blip r:embed="rId2"/>
                <a:stretch>
                  <a:fillRect b="-511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707024" y="2774068"/>
                <a:ext cx="4550749" cy="1048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</m:d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32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24" y="2774068"/>
                <a:ext cx="4550749" cy="10480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7410603" y="4133203"/>
                <a:ext cx="24619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603" y="4133203"/>
                <a:ext cx="2461950" cy="584775"/>
              </a:xfrm>
              <a:prstGeom prst="rect">
                <a:avLst/>
              </a:prstGeom>
              <a:blipFill>
                <a:blip r:embed="rId4"/>
                <a:stretch>
                  <a:fillRect l="-2228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8634456" y="6027649"/>
                <a:ext cx="149468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4456" y="6027649"/>
                <a:ext cx="1494683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52822B1-AE9D-41EC-93FC-1F1C2E503D25}"/>
              </a:ext>
            </a:extLst>
          </p:cNvPr>
          <p:cNvCxnSpPr>
            <a:cxnSpLocks/>
          </p:cNvCxnSpPr>
          <p:nvPr/>
        </p:nvCxnSpPr>
        <p:spPr>
          <a:xfrm>
            <a:off x="6312024" y="1932934"/>
            <a:ext cx="0" cy="446449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976D39-BA8E-4A19-A199-D68A4C431BA2}"/>
                  </a:ext>
                </a:extLst>
              </p:cNvPr>
              <p:cNvSpPr txBox="1"/>
              <p:nvPr/>
            </p:nvSpPr>
            <p:spPr>
              <a:xfrm>
                <a:off x="7393885" y="1756920"/>
                <a:ext cx="3626268" cy="1080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𝑥h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32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976D39-BA8E-4A19-A199-D68A4C431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3885" y="1756920"/>
                <a:ext cx="3626268" cy="10804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01D236-CC62-4A45-A4B6-A0E254C6ECD5}"/>
                  </a:ext>
                </a:extLst>
              </p:cNvPr>
              <p:cNvSpPr txBox="1"/>
              <p:nvPr/>
            </p:nvSpPr>
            <p:spPr>
              <a:xfrm>
                <a:off x="722960" y="5491585"/>
                <a:ext cx="5122613" cy="1080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𝑥h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B01D236-CC62-4A45-A4B6-A0E254C6E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60" y="5491585"/>
                <a:ext cx="5122613" cy="108048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4237EF-A38A-469B-B4A6-5AC3D483C3E1}"/>
                  </a:ext>
                </a:extLst>
              </p:cNvPr>
              <p:cNvSpPr txBox="1"/>
              <p:nvPr/>
            </p:nvSpPr>
            <p:spPr>
              <a:xfrm>
                <a:off x="637155" y="4116604"/>
                <a:ext cx="4208969" cy="10804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32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GB" sz="3200" b="0" i="1" smtClean="0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GB" sz="32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GB" sz="3200" i="1">
                                          <a:solidFill>
                                            <a:prstClr val="black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h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D4237EF-A38A-469B-B4A6-5AC3D483C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155" y="4116604"/>
                <a:ext cx="4208969" cy="10804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5A29252-0E07-4099-AA1A-0B1D71514745}"/>
                  </a:ext>
                </a:extLst>
              </p:cNvPr>
              <p:cNvSpPr txBox="1"/>
              <p:nvPr/>
            </p:nvSpPr>
            <p:spPr>
              <a:xfrm>
                <a:off x="7333703" y="3178553"/>
                <a:ext cx="3484530" cy="7337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32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5A29252-0E07-4099-AA1A-0B1D71514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703" y="3178553"/>
                <a:ext cx="3484530" cy="7337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A4103C-EC24-40AE-891D-9121FDC0880C}"/>
                  </a:ext>
                </a:extLst>
              </p:cNvPr>
              <p:cNvSpPr txBox="1"/>
              <p:nvPr/>
            </p:nvSpPr>
            <p:spPr>
              <a:xfrm>
                <a:off x="1124057" y="1738378"/>
                <a:ext cx="4133716" cy="8091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GB" sz="2400" b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GB" sz="24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24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24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GB" sz="24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24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2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1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FA4103C-EC24-40AE-891D-9121FDC08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057" y="1738378"/>
                <a:ext cx="4133716" cy="8091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B23D03-C617-EE18-575E-181273BB4CAE}"/>
                  </a:ext>
                </a:extLst>
              </p:cNvPr>
              <p:cNvSpPr txBox="1"/>
              <p:nvPr/>
            </p:nvSpPr>
            <p:spPr>
              <a:xfrm>
                <a:off x="8363041" y="4764685"/>
                <a:ext cx="168795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9B23D03-C617-EE18-575E-181273BB4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041" y="4764685"/>
                <a:ext cx="1687955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EBD9DC-BA02-CB0A-0266-E8380E2CED24}"/>
                  </a:ext>
                </a:extLst>
              </p:cNvPr>
              <p:cNvSpPr txBox="1"/>
              <p:nvPr/>
            </p:nvSpPr>
            <p:spPr>
              <a:xfrm>
                <a:off x="7453356" y="5396167"/>
                <a:ext cx="246195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When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EEBD9DC-BA02-CB0A-0266-E8380E2CED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356" y="5396167"/>
                <a:ext cx="2461950" cy="584775"/>
              </a:xfrm>
              <a:prstGeom prst="rect">
                <a:avLst/>
              </a:prstGeom>
              <a:blipFill>
                <a:blip r:embed="rId13"/>
                <a:stretch>
                  <a:fillRect l="-2228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2895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7" grpId="0"/>
      <p:bldP spid="19" grpId="0"/>
      <p:bldP spid="21" grpId="0"/>
      <p:bldP spid="23" grpId="0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551384" y="3717032"/>
                <a:ext cx="10801200" cy="206345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GB" sz="66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GB" sz="6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6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6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6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GB" sz="6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6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6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4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717032"/>
                <a:ext cx="10801200" cy="20634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102351" y="532946"/>
            <a:ext cx="7848872" cy="230832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/>
            <a:r>
              <a:rPr lang="en-GB" sz="7200" b="1" dirty="0">
                <a:solidFill>
                  <a:schemeClr val="bg1"/>
                </a:solidFill>
              </a:rPr>
              <a:t>Differentiation </a:t>
            </a:r>
          </a:p>
          <a:p>
            <a:pPr lvl="0" algn="ctr"/>
            <a:r>
              <a:rPr lang="en-GB" sz="7200" b="1" dirty="0">
                <a:solidFill>
                  <a:schemeClr val="bg1"/>
                </a:solidFill>
              </a:rPr>
              <a:t>by first principles</a:t>
            </a:r>
          </a:p>
        </p:txBody>
      </p:sp>
    </p:spTree>
    <p:extLst>
      <p:ext uri="{BB962C8B-B14F-4D97-AF65-F5344CB8AC3E}">
        <p14:creationId xmlns:p14="http://schemas.microsoft.com/office/powerpoint/2010/main" val="223804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033" r="8754" b="4597"/>
          <a:stretch/>
        </p:blipFill>
        <p:spPr>
          <a:xfrm>
            <a:off x="551384" y="2559604"/>
            <a:ext cx="5159990" cy="40409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7A86858-AC27-CFD5-0650-DF7056402F3E}"/>
              </a:ext>
            </a:extLst>
          </p:cNvPr>
          <p:cNvSpPr txBox="1"/>
          <p:nvPr/>
        </p:nvSpPr>
        <p:spPr>
          <a:xfrm>
            <a:off x="645771" y="226786"/>
            <a:ext cx="10729192" cy="203132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200" dirty="0"/>
              <a:t>As </a:t>
            </a:r>
            <a:r>
              <a:rPr lang="en-GB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4200" dirty="0"/>
              <a:t> gets closer to </a:t>
            </a:r>
            <a:r>
              <a:rPr lang="en-GB" sz="4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4200" dirty="0"/>
              <a:t>, </a:t>
            </a:r>
          </a:p>
          <a:p>
            <a:pPr algn="ctr"/>
            <a:r>
              <a:rPr lang="en-GB" sz="4200" dirty="0"/>
              <a:t>What do you notice about the </a:t>
            </a:r>
            <a:r>
              <a:rPr lang="en-GB" sz="4200" b="1" dirty="0">
                <a:solidFill>
                  <a:srgbClr val="0070C0"/>
                </a:solidFill>
              </a:rPr>
              <a:t>gradient of AB </a:t>
            </a:r>
            <a:r>
              <a:rPr lang="en-GB" sz="4200" dirty="0"/>
              <a:t>compared to the </a:t>
            </a:r>
            <a:r>
              <a:rPr lang="en-GB" sz="4200" b="1" dirty="0">
                <a:solidFill>
                  <a:srgbClr val="FF0000"/>
                </a:solidFill>
              </a:rPr>
              <a:t>gradient of the tangent</a:t>
            </a:r>
            <a:r>
              <a:rPr lang="en-GB" sz="4200" dirty="0"/>
              <a:t>?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E4C4E4-2835-20F3-877A-D1FF4EE64917}"/>
              </a:ext>
            </a:extLst>
          </p:cNvPr>
          <p:cNvSpPr txBox="1"/>
          <p:nvPr/>
        </p:nvSpPr>
        <p:spPr>
          <a:xfrm>
            <a:off x="5951984" y="2924944"/>
            <a:ext cx="577426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As B gets close to A, the gradient of AB </a:t>
            </a:r>
          </a:p>
          <a:p>
            <a:pPr algn="ctr"/>
            <a:r>
              <a:rPr lang="en-GB" sz="4800" dirty="0"/>
              <a:t>and the tangent become more similar.   </a:t>
            </a:r>
          </a:p>
        </p:txBody>
      </p:sp>
    </p:spTree>
    <p:extLst>
      <p:ext uri="{BB962C8B-B14F-4D97-AF65-F5344CB8AC3E}">
        <p14:creationId xmlns:p14="http://schemas.microsoft.com/office/powerpoint/2010/main" val="61682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08183" y="5809149"/>
                <a:ext cx="34760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Gradient of AB </a:t>
                </a:r>
                <a14:m>
                  <m:oMath xmlns:m="http://schemas.openxmlformats.org/officeDocument/2006/math">
                    <m:r>
                      <a:rPr lang="en-GB" sz="36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183" y="5809149"/>
                <a:ext cx="3476049" cy="646331"/>
              </a:xfrm>
              <a:prstGeom prst="rect">
                <a:avLst/>
              </a:prstGeom>
              <a:blipFill>
                <a:blip r:embed="rId2"/>
                <a:stretch>
                  <a:fillRect l="-5254"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>
            <a:cxnSpLocks/>
          </p:cNvCxnSpPr>
          <p:nvPr/>
        </p:nvCxnSpPr>
        <p:spPr>
          <a:xfrm flipV="1">
            <a:off x="4812893" y="4059600"/>
            <a:ext cx="72008" cy="2038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84901" y="4079982"/>
            <a:ext cx="244827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333173" y="1631710"/>
            <a:ext cx="0" cy="244827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716151" y="4865079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4294211" y="1130456"/>
            <a:ext cx="0" cy="379071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934171" y="4685550"/>
            <a:ext cx="4320480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86500" y="4865255"/>
            <a:ext cx="10674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+ h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08993" y="3736436"/>
            <a:ext cx="953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70321" y="1294607"/>
            <a:ext cx="1824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+ h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112224" y="5441135"/>
                <a:ext cx="3805284" cy="13301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𝒇</m:t>
                        </m:r>
                        <m:d>
                          <m:dPr>
                            <m:ctrlPr>
                              <a:rPr lang="en-GB" sz="54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b="1" i="1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GB" sz="5400" b="1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5400" b="1" i="1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</m:d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GB" sz="5400" b="1" dirty="0"/>
                  <a:t> 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5441135"/>
                <a:ext cx="3805284" cy="13301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/>
          <p:cNvCxnSpPr>
            <a:cxnSpLocks/>
            <a:stCxn id="31" idx="3"/>
            <a:endCxn id="31" idx="3"/>
          </p:cNvCxnSpPr>
          <p:nvPr/>
        </p:nvCxnSpPr>
        <p:spPr>
          <a:xfrm>
            <a:off x="4194885" y="1617772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150195" y="1631709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4150195" y="4082784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884902" y="4685551"/>
            <a:ext cx="1" cy="2280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7333174" y="4674169"/>
            <a:ext cx="1" cy="22802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462793" y="3494843"/>
            <a:ext cx="3638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043089" y="1097530"/>
            <a:ext cx="483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70C0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364613" y="2680105"/>
                <a:ext cx="326788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613" y="2680105"/>
                <a:ext cx="3267887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235414" y="4059600"/>
                <a:ext cx="180767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414" y="4059600"/>
                <a:ext cx="180767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E3A0261E-555E-691A-DA71-71C76BF5C0B0}"/>
              </a:ext>
            </a:extLst>
          </p:cNvPr>
          <p:cNvSpPr/>
          <p:nvPr/>
        </p:nvSpPr>
        <p:spPr>
          <a:xfrm>
            <a:off x="7271095" y="1617251"/>
            <a:ext cx="144014" cy="121988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73D7363-9B57-F934-B547-317DAFF5522C}"/>
              </a:ext>
            </a:extLst>
          </p:cNvPr>
          <p:cNvSpPr/>
          <p:nvPr/>
        </p:nvSpPr>
        <p:spPr>
          <a:xfrm>
            <a:off x="4776890" y="3998606"/>
            <a:ext cx="144014" cy="121988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FCFCF4-E674-67C4-1E4F-B6E79CA9FA6F}"/>
              </a:ext>
            </a:extLst>
          </p:cNvPr>
          <p:cNvCxnSpPr>
            <a:stCxn id="5" idx="5"/>
            <a:endCxn id="3" idx="3"/>
          </p:cNvCxnSpPr>
          <p:nvPr/>
        </p:nvCxnSpPr>
        <p:spPr>
          <a:xfrm flipV="1">
            <a:off x="4899814" y="1721374"/>
            <a:ext cx="2392371" cy="2381355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3E3273D-41CE-EFBA-D930-70BE4F6CE917}"/>
              </a:ext>
            </a:extLst>
          </p:cNvPr>
          <p:cNvSpPr txBox="1"/>
          <p:nvPr/>
        </p:nvSpPr>
        <p:spPr>
          <a:xfrm>
            <a:off x="2102118" y="201342"/>
            <a:ext cx="6984776" cy="73866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200" dirty="0"/>
              <a:t>What is the gradient of AB? 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F4178A-C20E-0622-15AF-FAF843460145}"/>
              </a:ext>
            </a:extLst>
          </p:cNvPr>
          <p:cNvSpPr txBox="1"/>
          <p:nvPr/>
        </p:nvSpPr>
        <p:spPr>
          <a:xfrm>
            <a:off x="2761567" y="1294085"/>
            <a:ext cx="11726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 + 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915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2" grpId="0"/>
      <p:bldP spid="10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3392" y="5105852"/>
                <a:ext cx="1103132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As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GB" sz="4800" dirty="0"/>
                  <a:t> gets close to </a:t>
                </a:r>
                <a:r>
                  <a:rPr lang="en-GB" sz="4800" b="1" dirty="0"/>
                  <a:t>0</a:t>
                </a:r>
                <a:r>
                  <a:rPr lang="en-GB" sz="4800" dirty="0"/>
                  <a:t> the gradient of AB </a:t>
                </a:r>
              </a:p>
              <a:p>
                <a:pPr algn="ctr"/>
                <a:r>
                  <a:rPr lang="en-GB" sz="4800" dirty="0"/>
                  <a:t>gets close to the gradient of the tangent.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5105852"/>
                <a:ext cx="11031322" cy="1569660"/>
              </a:xfrm>
              <a:prstGeom prst="rect">
                <a:avLst/>
              </a:prstGeom>
              <a:blipFill>
                <a:blip r:embed="rId2"/>
                <a:stretch>
                  <a:fillRect t="-8560" b="-202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3"/>
          <a:srcRect l="2807" t="9635" r="11562" b="3157"/>
          <a:stretch/>
        </p:blipFill>
        <p:spPr>
          <a:xfrm>
            <a:off x="872948" y="332656"/>
            <a:ext cx="4968552" cy="4235488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6E63DE5-D14A-4B28-BD75-FDC56C65E7E3}"/>
              </a:ext>
            </a:extLst>
          </p:cNvPr>
          <p:cNvCxnSpPr>
            <a:cxnSpLocks/>
          </p:cNvCxnSpPr>
          <p:nvPr/>
        </p:nvCxnSpPr>
        <p:spPr>
          <a:xfrm flipV="1">
            <a:off x="7304710" y="938489"/>
            <a:ext cx="3348461" cy="310670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2CB5B29-311E-46D8-B981-C1E082C08A78}"/>
              </a:ext>
            </a:extLst>
          </p:cNvPr>
          <p:cNvCxnSpPr>
            <a:cxnSpLocks/>
          </p:cNvCxnSpPr>
          <p:nvPr/>
        </p:nvCxnSpPr>
        <p:spPr>
          <a:xfrm>
            <a:off x="7304710" y="938489"/>
            <a:ext cx="328440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8AD60ED-C32A-4CDA-8650-7BC0097E150B}"/>
              </a:ext>
            </a:extLst>
          </p:cNvPr>
          <p:cNvSpPr txBox="1"/>
          <p:nvPr/>
        </p:nvSpPr>
        <p:spPr>
          <a:xfrm>
            <a:off x="6744072" y="3771070"/>
            <a:ext cx="483430" cy="82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4ABCE6-2576-4F0B-9C76-C3B7483F99B4}"/>
              </a:ext>
            </a:extLst>
          </p:cNvPr>
          <p:cNvSpPr txBox="1"/>
          <p:nvPr/>
        </p:nvSpPr>
        <p:spPr>
          <a:xfrm>
            <a:off x="10267763" y="260648"/>
            <a:ext cx="642699" cy="82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0070C0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7D3B44A-8402-4581-BE42-DBE9FC679A69}"/>
                  </a:ext>
                </a:extLst>
              </p:cNvPr>
              <p:cNvSpPr/>
              <p:nvPr/>
            </p:nvSpPr>
            <p:spPr>
              <a:xfrm>
                <a:off x="8756551" y="495121"/>
                <a:ext cx="40597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7D3B44A-8402-4581-BE42-DBE9FC679A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551" y="495121"/>
                <a:ext cx="405970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65EC949-79A1-FB30-3755-00F62A35D6D4}"/>
              </a:ext>
            </a:extLst>
          </p:cNvPr>
          <p:cNvCxnSpPr>
            <a:cxnSpLocks/>
          </p:cNvCxnSpPr>
          <p:nvPr/>
        </p:nvCxnSpPr>
        <p:spPr>
          <a:xfrm flipV="1">
            <a:off x="7304710" y="1988840"/>
            <a:ext cx="2963052" cy="20304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696524-D22D-F70C-6AEE-A7F4AB5BD6B4}"/>
              </a:ext>
            </a:extLst>
          </p:cNvPr>
          <p:cNvCxnSpPr>
            <a:cxnSpLocks/>
          </p:cNvCxnSpPr>
          <p:nvPr/>
        </p:nvCxnSpPr>
        <p:spPr>
          <a:xfrm flipV="1">
            <a:off x="7306771" y="3017015"/>
            <a:ext cx="2245613" cy="104110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BC078F5-20F3-750D-F5EF-236673F313B7}"/>
              </a:ext>
            </a:extLst>
          </p:cNvPr>
          <p:cNvCxnSpPr>
            <a:cxnSpLocks/>
          </p:cNvCxnSpPr>
          <p:nvPr/>
        </p:nvCxnSpPr>
        <p:spPr>
          <a:xfrm flipV="1">
            <a:off x="7400380" y="3537568"/>
            <a:ext cx="1791964" cy="48175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AFA108-6CE2-AEC3-B086-A54CD1977CB9}"/>
              </a:ext>
            </a:extLst>
          </p:cNvPr>
          <p:cNvCxnSpPr>
            <a:cxnSpLocks/>
          </p:cNvCxnSpPr>
          <p:nvPr/>
        </p:nvCxnSpPr>
        <p:spPr>
          <a:xfrm flipV="1">
            <a:off x="7306597" y="3459042"/>
            <a:ext cx="4103481" cy="61220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44A39F8-DB3A-2C8A-82EC-AE6B5DF0F55E}"/>
              </a:ext>
            </a:extLst>
          </p:cNvPr>
          <p:cNvCxnSpPr>
            <a:cxnSpLocks/>
          </p:cNvCxnSpPr>
          <p:nvPr/>
        </p:nvCxnSpPr>
        <p:spPr>
          <a:xfrm>
            <a:off x="7302650" y="1965702"/>
            <a:ext cx="2965112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690674A-9FAD-BBFF-6ECB-1E75E20022E6}"/>
                  </a:ext>
                </a:extLst>
              </p:cNvPr>
              <p:cNvSpPr/>
              <p:nvPr/>
            </p:nvSpPr>
            <p:spPr>
              <a:xfrm>
                <a:off x="8435201" y="1522334"/>
                <a:ext cx="40597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690674A-9FAD-BBFF-6ECB-1E75E20022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201" y="1522334"/>
                <a:ext cx="40597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B481DC2-4D86-17FF-EC69-E434137214F9}"/>
              </a:ext>
            </a:extLst>
          </p:cNvPr>
          <p:cNvCxnSpPr>
            <a:cxnSpLocks/>
          </p:cNvCxnSpPr>
          <p:nvPr/>
        </p:nvCxnSpPr>
        <p:spPr>
          <a:xfrm>
            <a:off x="7302650" y="2979758"/>
            <a:ext cx="2239454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0E4158D-4739-D562-F149-11C01F81746B}"/>
                  </a:ext>
                </a:extLst>
              </p:cNvPr>
              <p:cNvSpPr/>
              <p:nvPr/>
            </p:nvSpPr>
            <p:spPr>
              <a:xfrm>
                <a:off x="7762837" y="2506725"/>
                <a:ext cx="40597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0E4158D-4739-D562-F149-11C01F8174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837" y="2506725"/>
                <a:ext cx="405970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3EB497A-1287-B65F-E822-5F459E9F5AEC}"/>
              </a:ext>
            </a:extLst>
          </p:cNvPr>
          <p:cNvCxnSpPr>
            <a:cxnSpLocks/>
          </p:cNvCxnSpPr>
          <p:nvPr/>
        </p:nvCxnSpPr>
        <p:spPr>
          <a:xfrm flipV="1">
            <a:off x="7302650" y="3511704"/>
            <a:ext cx="1889694" cy="25864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E697EE1-D869-1111-41F1-71783F737A99}"/>
                  </a:ext>
                </a:extLst>
              </p:cNvPr>
              <p:cNvSpPr/>
              <p:nvPr/>
            </p:nvSpPr>
            <p:spPr>
              <a:xfrm>
                <a:off x="7359783" y="3068336"/>
                <a:ext cx="40597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E697EE1-D869-1111-41F1-71783F737A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9783" y="3068336"/>
                <a:ext cx="405970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8BB498-823E-9947-144D-A957FD943D16}"/>
              </a:ext>
            </a:extLst>
          </p:cNvPr>
          <p:cNvCxnSpPr/>
          <p:nvPr/>
        </p:nvCxnSpPr>
        <p:spPr>
          <a:xfrm>
            <a:off x="7338535" y="332656"/>
            <a:ext cx="0" cy="4608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45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3" grpId="0"/>
      <p:bldP spid="27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400" y="2204864"/>
                <a:ext cx="10764874" cy="18841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GB" sz="6000" b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𝐥𝐢𝐦</m:t>
                              </m:r>
                            </m:e>
                            <m:lim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𝒉</m:t>
                                  </m:r>
                                </m:e>
                              </m:d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  <m:d>
                                <m:dPr>
                                  <m:ctrlP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6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GB" sz="6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204864"/>
                <a:ext cx="10764874" cy="18841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541333" y="4581128"/>
                <a:ext cx="9289032" cy="20046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limLow>
                      <m:limLowPr>
                        <m:ctrlPr>
                          <a:rPr lang="en-GB" sz="5400" b="1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a:rPr lang="en-GB" sz="5400" b="1">
                            <a:latin typeface="Cambria Math" panose="02040503050406030204" pitchFamily="18" charset="0"/>
                          </a:rPr>
                          <m:t>𝐥𝐢𝐦</m:t>
                        </m:r>
                      </m:e>
                      <m:lim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𝒉</m:t>
                        </m:r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→</m:t>
                        </m:r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GB" sz="5400" b="1" i="1">
                            <a:latin typeface="Cambria Math" panose="02040503050406030204" pitchFamily="18" charset="0"/>
                          </a:rPr>
                          <m:t> </m:t>
                        </m:r>
                      </m:lim>
                    </m:limLow>
                  </m:oMath>
                </a14:m>
                <a:r>
                  <a:rPr lang="en-GB" sz="5400" dirty="0"/>
                  <a:t> </a:t>
                </a:r>
              </a:p>
              <a:p>
                <a:pPr algn="ctr"/>
                <a:r>
                  <a:rPr lang="en-GB" sz="5400" dirty="0"/>
                  <a:t>means the limit as </a:t>
                </a:r>
                <a14:m>
                  <m:oMath xmlns:m="http://schemas.openxmlformats.org/officeDocument/2006/math">
                    <m:r>
                      <a:rPr lang="en-GB" sz="5400" b="1" i="1">
                        <a:latin typeface="Cambria Math" panose="02040503050406030204" pitchFamily="18" charset="0"/>
                      </a:rPr>
                      <m:t>𝒉</m:t>
                    </m:r>
                  </m:oMath>
                </a14:m>
                <a:r>
                  <a:rPr lang="en-GB" sz="5400" dirty="0"/>
                  <a:t> tends to 0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1333" y="4581128"/>
                <a:ext cx="9289032" cy="2004651"/>
              </a:xfrm>
              <a:prstGeom prst="rect">
                <a:avLst/>
              </a:prstGeom>
              <a:blipFill>
                <a:blip r:embed="rId3"/>
                <a:stretch>
                  <a:fillRect l="-984" r="-919" b="-176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911424" y="548680"/>
            <a:ext cx="10548850" cy="1015663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</a:rPr>
              <a:t>Differentiation by first principles</a:t>
            </a:r>
            <a:endParaRPr lang="en-GB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2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380C8D-5063-2540-BD28-BBCA54656D47}"/>
                  </a:ext>
                </a:extLst>
              </p:cNvPr>
              <p:cNvSpPr txBox="1"/>
              <p:nvPr/>
            </p:nvSpPr>
            <p:spPr>
              <a:xfrm>
                <a:off x="479376" y="4221088"/>
                <a:ext cx="609600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</m:d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380C8D-5063-2540-BD28-BBCA54656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221088"/>
                <a:ext cx="609600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4DCE2C-A268-FD93-EEE7-084548ADD797}"/>
                  </a:ext>
                </a:extLst>
              </p:cNvPr>
              <p:cNvSpPr txBox="1"/>
              <p:nvPr/>
            </p:nvSpPr>
            <p:spPr>
              <a:xfrm>
                <a:off x="471488" y="982905"/>
                <a:ext cx="590465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4DCE2C-A268-FD93-EEE7-084548ADD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88" y="982905"/>
                <a:ext cx="5904656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DE075D-CB0A-3595-DF04-04C2B4CA16CD}"/>
                  </a:ext>
                </a:extLst>
              </p:cNvPr>
              <p:cNvSpPr txBox="1"/>
              <p:nvPr/>
            </p:nvSpPr>
            <p:spPr>
              <a:xfrm>
                <a:off x="6744072" y="4247105"/>
                <a:ext cx="492284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𝒉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DE075D-CB0A-3595-DF04-04C2B4CA1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4247105"/>
                <a:ext cx="4922846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076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380C8D-5063-2540-BD28-BBCA54656D47}"/>
                  </a:ext>
                </a:extLst>
              </p:cNvPr>
              <p:cNvSpPr txBox="1"/>
              <p:nvPr/>
            </p:nvSpPr>
            <p:spPr>
              <a:xfrm>
                <a:off x="415256" y="4221088"/>
                <a:ext cx="609600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</m:d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380C8D-5063-2540-BD28-BBCA54656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256" y="4221088"/>
                <a:ext cx="609600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4DCE2C-A268-FD93-EEE7-084548ADD797}"/>
                  </a:ext>
                </a:extLst>
              </p:cNvPr>
              <p:cNvSpPr txBox="1"/>
              <p:nvPr/>
            </p:nvSpPr>
            <p:spPr>
              <a:xfrm>
                <a:off x="407368" y="982905"/>
                <a:ext cx="6416600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4DCE2C-A268-FD93-EEE7-084548ADD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982905"/>
                <a:ext cx="6416600" cy="1603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DE075D-CB0A-3595-DF04-04C2B4CA16CD}"/>
                  </a:ext>
                </a:extLst>
              </p:cNvPr>
              <p:cNvSpPr txBox="1"/>
              <p:nvPr/>
            </p:nvSpPr>
            <p:spPr>
              <a:xfrm>
                <a:off x="6535936" y="4204384"/>
                <a:ext cx="5296388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9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en-GB" sz="9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9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DE075D-CB0A-3595-DF04-04C2B4CA1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5936" y="4204384"/>
                <a:ext cx="5296388" cy="16030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085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380C8D-5063-2540-BD28-BBCA54656D47}"/>
                  </a:ext>
                </a:extLst>
              </p:cNvPr>
              <p:cNvSpPr txBox="1"/>
              <p:nvPr/>
            </p:nvSpPr>
            <p:spPr>
              <a:xfrm>
                <a:off x="280388" y="4163607"/>
                <a:ext cx="609600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e>
                      </m:d>
                      <m:r>
                        <a:rPr lang="en-GB" sz="9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380C8D-5063-2540-BD28-BBCA54656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88" y="4163607"/>
                <a:ext cx="609600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4DCE2C-A268-FD93-EEE7-084548ADD797}"/>
                  </a:ext>
                </a:extLst>
              </p:cNvPr>
              <p:cNvSpPr txBox="1"/>
              <p:nvPr/>
            </p:nvSpPr>
            <p:spPr>
              <a:xfrm>
                <a:off x="272500" y="925424"/>
                <a:ext cx="8928992" cy="16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9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kumimoji="0" lang="en-GB" sz="9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kumimoji="0" lang="en-GB" sz="9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D4DCE2C-A268-FD93-EEE7-084548ADD7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00" y="925424"/>
                <a:ext cx="8928992" cy="1603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DE075D-CB0A-3595-DF04-04C2B4CA16CD}"/>
                  </a:ext>
                </a:extLst>
              </p:cNvPr>
              <p:cNvSpPr txBox="1"/>
              <p:nvPr/>
            </p:nvSpPr>
            <p:spPr>
              <a:xfrm>
                <a:off x="6352264" y="4318506"/>
                <a:ext cx="5697780" cy="13512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2DE075D-CB0A-3595-DF04-04C2B4CA16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2264" y="4318506"/>
                <a:ext cx="5697780" cy="135126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156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2787202FD4E3449C2ED021DAE7EC15" ma:contentTypeVersion="11" ma:contentTypeDescription="Create a new document." ma:contentTypeScope="" ma:versionID="b3f47a9a8bae2326e76eeec0bb01ec34">
  <xsd:schema xmlns:xsd="http://www.w3.org/2001/XMLSchema" xmlns:xs="http://www.w3.org/2001/XMLSchema" xmlns:p="http://schemas.microsoft.com/office/2006/metadata/properties" xmlns:ns1="http://schemas.microsoft.com/sharepoint/v3" xmlns:ns2="42d2c06c-d1ae-45ff-90cc-10309efb4741" xmlns:ns3="e2f962f8-e444-4aec-b14c-0555350a0ce2" xmlns:ns4="ea103324-a5a3-4423-8f52-6594f206eaac" targetNamespace="http://schemas.microsoft.com/office/2006/metadata/properties" ma:root="true" ma:fieldsID="5f7d3e76a2f7794d57702993515b412b" ns1:_="" ns2:_="" ns3:_="" ns4:_="">
    <xsd:import namespace="http://schemas.microsoft.com/sharepoint/v3"/>
    <xsd:import namespace="42d2c06c-d1ae-45ff-90cc-10309efb4741"/>
    <xsd:import namespace="e2f962f8-e444-4aec-b14c-0555350a0ce2"/>
    <xsd:import namespace="ea103324-a5a3-4423-8f52-6594f206eaa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ubject_x0020_Cod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d2c06c-d1ae-45ff-90cc-10309efb4741" elementFormDefault="qualified">
    <xsd:import namespace="http://schemas.microsoft.com/office/2006/documentManagement/types"/>
    <xsd:import namespace="http://schemas.microsoft.com/office/infopath/2007/PartnerControls"/>
    <xsd:element name="Subject_x0020_Code" ma:index="10" nillable="true" ma:displayName="Subject Code" ma:default="MA" ma:hidden="true" ma:internalName="Subject_x0020_Code" ma:readOnly="false">
      <xsd:simpleType>
        <xsd:restriction base="dms:Text">
          <xsd:maxLength value="4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f962f8-e444-4aec-b14c-0555350a0c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103324-a5a3-4423-8f52-6594f206eaa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bject_x0020_Code xmlns="42d2c06c-d1ae-45ff-90cc-10309efb4741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427317-ADB3-4DCD-91DA-F763FAB3E1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2d2c06c-d1ae-45ff-90cc-10309efb4741"/>
    <ds:schemaRef ds:uri="e2f962f8-e444-4aec-b14c-0555350a0ce2"/>
    <ds:schemaRef ds:uri="ea103324-a5a3-4423-8f52-6594f206e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BBE58F-585C-4623-8B4A-F3739CF623A6}">
  <ds:schemaRefs>
    <ds:schemaRef ds:uri="http://purl.org/dc/dcmitype/"/>
    <ds:schemaRef ds:uri="http://schemas.microsoft.com/office/2006/metadata/properties"/>
    <ds:schemaRef ds:uri="http://www.w3.org/XML/1998/namespace"/>
    <ds:schemaRef ds:uri="42d2c06c-d1ae-45ff-90cc-10309efb4741"/>
    <ds:schemaRef ds:uri="http://schemas.microsoft.com/office/2006/documentManagement/types"/>
    <ds:schemaRef ds:uri="http://schemas.microsoft.com/sharepoint/v3"/>
    <ds:schemaRef ds:uri="http://purl.org/dc/elements/1.1/"/>
    <ds:schemaRef ds:uri="e2f962f8-e444-4aec-b14c-0555350a0ce2"/>
    <ds:schemaRef ds:uri="http://schemas.microsoft.com/office/infopath/2007/PartnerControls"/>
    <ds:schemaRef ds:uri="http://schemas.openxmlformats.org/package/2006/metadata/core-properties"/>
    <ds:schemaRef ds:uri="ea103324-a5a3-4423-8f52-6594f206eaa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CFA7DDF-E2A7-4E95-B3C1-4524331857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37330</TotalTime>
  <Words>334</Words>
  <Application>Microsoft Office PowerPoint</Application>
  <PresentationFormat>Widescreen</PresentationFormat>
  <Paragraphs>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1367</cp:revision>
  <dcterms:created xsi:type="dcterms:W3CDTF">2013-02-28T07:36:55Z</dcterms:created>
  <dcterms:modified xsi:type="dcterms:W3CDTF">2023-12-05T11:31:34Z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0x0101003E2787202FD4E3449C2ED021DAE7EC15</vt:lpwstr>
  </property>
  <property fmtid="{D5CDD505-2E9C-101B-9397-08002B2CF9AE}" pid="3" name="Order">
    <vt:r8>100</vt:r8>
  </property>
</Properties>
</file>