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6" r:id="rId4"/>
    <p:sldId id="267" r:id="rId5"/>
    <p:sldId id="269" r:id="rId6"/>
    <p:sldId id="270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AE26F9-79F5-4211-9A8C-78A3A8DB30E4}" v="10" dt="2023-07-01T15:29:18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8AE26F9-79F5-4211-9A8C-78A3A8DB30E4}"/>
    <pc:docChg chg="custSel addSld delSld modSld sldOrd">
      <pc:chgData name="Stewart Gale" userId="3647ddd2-6040-41ae-a96d-232c23482af8" providerId="ADAL" clId="{A8AE26F9-79F5-4211-9A8C-78A3A8DB30E4}" dt="2023-07-01T15:29:40.872" v="90" actId="1076"/>
      <pc:docMkLst>
        <pc:docMk/>
      </pc:docMkLst>
      <pc:sldChg chg="addSp delSp modSp mod delAnim">
        <pc:chgData name="Stewart Gale" userId="3647ddd2-6040-41ae-a96d-232c23482af8" providerId="ADAL" clId="{A8AE26F9-79F5-4211-9A8C-78A3A8DB30E4}" dt="2023-07-01T15:27:51.601" v="65" actId="14100"/>
        <pc:sldMkLst>
          <pc:docMk/>
          <pc:sldMk cId="3535711002" sldId="256"/>
        </pc:sldMkLst>
        <pc:spChg chg="del">
          <ac:chgData name="Stewart Gale" userId="3647ddd2-6040-41ae-a96d-232c23482af8" providerId="ADAL" clId="{A8AE26F9-79F5-4211-9A8C-78A3A8DB30E4}" dt="2023-07-01T15:26:19.551" v="28" actId="478"/>
          <ac:spMkLst>
            <pc:docMk/>
            <pc:sldMk cId="3535711002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A8AE26F9-79F5-4211-9A8C-78A3A8DB30E4}" dt="2023-07-01T15:26:19.551" v="28" actId="478"/>
          <ac:spMkLst>
            <pc:docMk/>
            <pc:sldMk cId="3535711002" sldId="256"/>
            <ac:spMk id="6" creationId="{00000000-0000-0000-0000-000000000000}"/>
          </ac:spMkLst>
        </pc:spChg>
        <pc:spChg chg="del">
          <ac:chgData name="Stewart Gale" userId="3647ddd2-6040-41ae-a96d-232c23482af8" providerId="ADAL" clId="{A8AE26F9-79F5-4211-9A8C-78A3A8DB30E4}" dt="2023-07-01T15:26:19.551" v="28" actId="478"/>
          <ac:spMkLst>
            <pc:docMk/>
            <pc:sldMk cId="3535711002" sldId="256"/>
            <ac:spMk id="8" creationId="{00000000-0000-0000-0000-000000000000}"/>
          </ac:spMkLst>
        </pc:spChg>
        <pc:graphicFrameChg chg="add mod modGraphic">
          <ac:chgData name="Stewart Gale" userId="3647ddd2-6040-41ae-a96d-232c23482af8" providerId="ADAL" clId="{A8AE26F9-79F5-4211-9A8C-78A3A8DB30E4}" dt="2023-07-01T15:27:51.601" v="65" actId="14100"/>
          <ac:graphicFrameMkLst>
            <pc:docMk/>
            <pc:sldMk cId="3535711002" sldId="256"/>
            <ac:graphicFrameMk id="3" creationId="{E88D3EE2-D164-45A5-DA82-66590AB6EFD5}"/>
          </ac:graphicFrameMkLst>
        </pc:graphicFrameChg>
        <pc:picChg chg="del">
          <ac:chgData name="Stewart Gale" userId="3647ddd2-6040-41ae-a96d-232c23482af8" providerId="ADAL" clId="{A8AE26F9-79F5-4211-9A8C-78A3A8DB30E4}" dt="2023-07-01T15:26:19.551" v="28" actId="478"/>
          <ac:picMkLst>
            <pc:docMk/>
            <pc:sldMk cId="3535711002" sldId="256"/>
            <ac:picMk id="2" creationId="{00000000-0000-0000-0000-000000000000}"/>
          </ac:picMkLst>
        </pc:picChg>
        <pc:picChg chg="del">
          <ac:chgData name="Stewart Gale" userId="3647ddd2-6040-41ae-a96d-232c23482af8" providerId="ADAL" clId="{A8AE26F9-79F5-4211-9A8C-78A3A8DB30E4}" dt="2023-07-01T15:26:20.426" v="29" actId="478"/>
          <ac:picMkLst>
            <pc:docMk/>
            <pc:sldMk cId="3535711002" sldId="256"/>
            <ac:picMk id="4" creationId="{00000000-0000-0000-0000-000000000000}"/>
          </ac:picMkLst>
        </pc:picChg>
        <pc:picChg chg="del">
          <ac:chgData name="Stewart Gale" userId="3647ddd2-6040-41ae-a96d-232c23482af8" providerId="ADAL" clId="{A8AE26F9-79F5-4211-9A8C-78A3A8DB30E4}" dt="2023-07-01T15:26:19.551" v="28" actId="478"/>
          <ac:picMkLst>
            <pc:docMk/>
            <pc:sldMk cId="3535711002" sldId="256"/>
            <ac:picMk id="7" creationId="{00000000-0000-0000-0000-000000000000}"/>
          </ac:picMkLst>
        </pc:picChg>
      </pc:sldChg>
      <pc:sldChg chg="del">
        <pc:chgData name="Stewart Gale" userId="3647ddd2-6040-41ae-a96d-232c23482af8" providerId="ADAL" clId="{A8AE26F9-79F5-4211-9A8C-78A3A8DB30E4}" dt="2023-07-01T15:26:21.930" v="30" actId="47"/>
        <pc:sldMkLst>
          <pc:docMk/>
          <pc:sldMk cId="1976172872" sldId="259"/>
        </pc:sldMkLst>
      </pc:sldChg>
      <pc:sldChg chg="del">
        <pc:chgData name="Stewart Gale" userId="3647ddd2-6040-41ae-a96d-232c23482af8" providerId="ADAL" clId="{A8AE26F9-79F5-4211-9A8C-78A3A8DB30E4}" dt="2023-07-01T15:26:22.415" v="31" actId="47"/>
        <pc:sldMkLst>
          <pc:docMk/>
          <pc:sldMk cId="2695160409" sldId="262"/>
        </pc:sldMkLst>
      </pc:sldChg>
      <pc:sldChg chg="del">
        <pc:chgData name="Stewart Gale" userId="3647ddd2-6040-41ae-a96d-232c23482af8" providerId="ADAL" clId="{A8AE26F9-79F5-4211-9A8C-78A3A8DB30E4}" dt="2023-07-01T15:26:22.880" v="32" actId="47"/>
        <pc:sldMkLst>
          <pc:docMk/>
          <pc:sldMk cId="757246336" sldId="264"/>
        </pc:sldMkLst>
      </pc:sldChg>
      <pc:sldChg chg="addSp delSp modSp mod">
        <pc:chgData name="Stewart Gale" userId="3647ddd2-6040-41ae-a96d-232c23482af8" providerId="ADAL" clId="{A8AE26F9-79F5-4211-9A8C-78A3A8DB30E4}" dt="2023-07-01T15:25:54.192" v="27" actId="1076"/>
        <pc:sldMkLst>
          <pc:docMk/>
          <pc:sldMk cId="170330032" sldId="265"/>
        </pc:sldMkLst>
        <pc:graphicFrameChg chg="add mod modGraphic">
          <ac:chgData name="Stewart Gale" userId="3647ddd2-6040-41ae-a96d-232c23482af8" providerId="ADAL" clId="{A8AE26F9-79F5-4211-9A8C-78A3A8DB30E4}" dt="2023-07-01T15:25:54.192" v="27" actId="1076"/>
          <ac:graphicFrameMkLst>
            <pc:docMk/>
            <pc:sldMk cId="170330032" sldId="265"/>
            <ac:graphicFrameMk id="2" creationId="{C7F8F3DC-E115-3695-F136-4CED81D558A0}"/>
          </ac:graphicFrameMkLst>
        </pc:graphicFrameChg>
        <pc:graphicFrameChg chg="del">
          <ac:chgData name="Stewart Gale" userId="3647ddd2-6040-41ae-a96d-232c23482af8" providerId="ADAL" clId="{A8AE26F9-79F5-4211-9A8C-78A3A8DB30E4}" dt="2023-07-01T15:24:30.254" v="1" actId="478"/>
          <ac:graphicFrameMkLst>
            <pc:docMk/>
            <pc:sldMk cId="170330032" sldId="265"/>
            <ac:graphicFrameMk id="4" creationId="{00000000-0000-0000-0000-000000000000}"/>
          </ac:graphicFrameMkLst>
        </pc:graphicFrameChg>
        <pc:picChg chg="del">
          <ac:chgData name="Stewart Gale" userId="3647ddd2-6040-41ae-a96d-232c23482af8" providerId="ADAL" clId="{A8AE26F9-79F5-4211-9A8C-78A3A8DB30E4}" dt="2023-07-01T15:24:27.049" v="0" actId="478"/>
          <ac:picMkLst>
            <pc:docMk/>
            <pc:sldMk cId="170330032" sldId="265"/>
            <ac:picMk id="5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A8AE26F9-79F5-4211-9A8C-78A3A8DB30E4}" dt="2023-07-01T15:27:35.103" v="62" actId="255"/>
        <pc:sldMkLst>
          <pc:docMk/>
          <pc:sldMk cId="402296789" sldId="266"/>
        </pc:sldMkLst>
        <pc:spChg chg="del mod">
          <ac:chgData name="Stewart Gale" userId="3647ddd2-6040-41ae-a96d-232c23482af8" providerId="ADAL" clId="{A8AE26F9-79F5-4211-9A8C-78A3A8DB30E4}" dt="2023-07-01T15:26:56.693" v="44" actId="478"/>
          <ac:spMkLst>
            <pc:docMk/>
            <pc:sldMk cId="402296789" sldId="266"/>
            <ac:spMk id="2" creationId="{B06FED48-E864-768A-1BBE-4DF4089C3D8E}"/>
          </ac:spMkLst>
        </pc:spChg>
        <pc:spChg chg="del">
          <ac:chgData name="Stewart Gale" userId="3647ddd2-6040-41ae-a96d-232c23482af8" providerId="ADAL" clId="{A8AE26F9-79F5-4211-9A8C-78A3A8DB30E4}" dt="2023-07-01T15:26:56.693" v="44" actId="478"/>
          <ac:spMkLst>
            <pc:docMk/>
            <pc:sldMk cId="402296789" sldId="266"/>
            <ac:spMk id="3" creationId="{B58B8541-7DF0-A37A-3C55-0AE28CD65C02}"/>
          </ac:spMkLst>
        </pc:spChg>
        <pc:graphicFrameChg chg="add mod modGraphic">
          <ac:chgData name="Stewart Gale" userId="3647ddd2-6040-41ae-a96d-232c23482af8" providerId="ADAL" clId="{A8AE26F9-79F5-4211-9A8C-78A3A8DB30E4}" dt="2023-07-01T15:27:35.103" v="62" actId="255"/>
          <ac:graphicFrameMkLst>
            <pc:docMk/>
            <pc:sldMk cId="402296789" sldId="266"/>
            <ac:graphicFrameMk id="4" creationId="{39F5D9BB-8B70-74C3-376B-D04342C58D90}"/>
          </ac:graphicFrameMkLst>
        </pc:graphicFrameChg>
      </pc:sldChg>
      <pc:sldChg chg="addSp delSp modSp new mod ord">
        <pc:chgData name="Stewart Gale" userId="3647ddd2-6040-41ae-a96d-232c23482af8" providerId="ADAL" clId="{A8AE26F9-79F5-4211-9A8C-78A3A8DB30E4}" dt="2023-07-01T15:28:27.877" v="75" actId="255"/>
        <pc:sldMkLst>
          <pc:docMk/>
          <pc:sldMk cId="1750123124" sldId="267"/>
        </pc:sldMkLst>
        <pc:spChg chg="del">
          <ac:chgData name="Stewart Gale" userId="3647ddd2-6040-41ae-a96d-232c23482af8" providerId="ADAL" clId="{A8AE26F9-79F5-4211-9A8C-78A3A8DB30E4}" dt="2023-07-01T15:27:56.692" v="67" actId="478"/>
          <ac:spMkLst>
            <pc:docMk/>
            <pc:sldMk cId="1750123124" sldId="267"/>
            <ac:spMk id="2" creationId="{EF0FC48A-FC94-F82F-4499-D8D7D39B027D}"/>
          </ac:spMkLst>
        </pc:spChg>
        <pc:spChg chg="del">
          <ac:chgData name="Stewart Gale" userId="3647ddd2-6040-41ae-a96d-232c23482af8" providerId="ADAL" clId="{A8AE26F9-79F5-4211-9A8C-78A3A8DB30E4}" dt="2023-07-01T15:27:56.692" v="67" actId="478"/>
          <ac:spMkLst>
            <pc:docMk/>
            <pc:sldMk cId="1750123124" sldId="267"/>
            <ac:spMk id="3" creationId="{CD9E7259-52BA-BB18-2F33-1E45ED4BB8C7}"/>
          </ac:spMkLst>
        </pc:spChg>
        <pc:graphicFrameChg chg="add mod modGraphic">
          <ac:chgData name="Stewart Gale" userId="3647ddd2-6040-41ae-a96d-232c23482af8" providerId="ADAL" clId="{A8AE26F9-79F5-4211-9A8C-78A3A8DB30E4}" dt="2023-07-01T15:28:27.877" v="75" actId="255"/>
          <ac:graphicFrameMkLst>
            <pc:docMk/>
            <pc:sldMk cId="1750123124" sldId="267"/>
            <ac:graphicFrameMk id="4" creationId="{7B050D70-8001-5070-352A-E70165738E38}"/>
          </ac:graphicFrameMkLst>
        </pc:graphicFrameChg>
      </pc:sldChg>
      <pc:sldChg chg="addSp modSp add mod">
        <pc:chgData name="Stewart Gale" userId="3647ddd2-6040-41ae-a96d-232c23482af8" providerId="ADAL" clId="{A8AE26F9-79F5-4211-9A8C-78A3A8DB30E4}" dt="2023-07-01T15:29:40.872" v="90" actId="1076"/>
        <pc:sldMkLst>
          <pc:docMk/>
          <pc:sldMk cId="2584644651" sldId="268"/>
        </pc:sldMkLst>
        <pc:graphicFrameChg chg="add mod modGraphic">
          <ac:chgData name="Stewart Gale" userId="3647ddd2-6040-41ae-a96d-232c23482af8" providerId="ADAL" clId="{A8AE26F9-79F5-4211-9A8C-78A3A8DB30E4}" dt="2023-07-01T15:29:40.872" v="90" actId="1076"/>
          <ac:graphicFrameMkLst>
            <pc:docMk/>
            <pc:sldMk cId="2584644651" sldId="268"/>
            <ac:graphicFrameMk id="2" creationId="{8B6D60AF-A123-EB18-3A33-7E23301943D3}"/>
          </ac:graphicFrameMkLst>
        </pc:graphicFrameChg>
      </pc:sldChg>
      <pc:sldChg chg="addSp modSp add mod">
        <pc:chgData name="Stewart Gale" userId="3647ddd2-6040-41ae-a96d-232c23482af8" providerId="ADAL" clId="{A8AE26F9-79F5-4211-9A8C-78A3A8DB30E4}" dt="2023-07-01T15:28:48.076" v="80" actId="255"/>
        <pc:sldMkLst>
          <pc:docMk/>
          <pc:sldMk cId="1662269427" sldId="269"/>
        </pc:sldMkLst>
        <pc:graphicFrameChg chg="add mod modGraphic">
          <ac:chgData name="Stewart Gale" userId="3647ddd2-6040-41ae-a96d-232c23482af8" providerId="ADAL" clId="{A8AE26F9-79F5-4211-9A8C-78A3A8DB30E4}" dt="2023-07-01T15:28:48.076" v="80" actId="255"/>
          <ac:graphicFrameMkLst>
            <pc:docMk/>
            <pc:sldMk cId="1662269427" sldId="269"/>
            <ac:graphicFrameMk id="2" creationId="{91370616-A404-B30C-F9FC-1F3F4AADB9FE}"/>
          </ac:graphicFrameMkLst>
        </pc:graphicFrameChg>
      </pc:sldChg>
      <pc:sldChg chg="addSp modSp add mod">
        <pc:chgData name="Stewart Gale" userId="3647ddd2-6040-41ae-a96d-232c23482af8" providerId="ADAL" clId="{A8AE26F9-79F5-4211-9A8C-78A3A8DB30E4}" dt="2023-07-01T15:29:08.455" v="84" actId="255"/>
        <pc:sldMkLst>
          <pc:docMk/>
          <pc:sldMk cId="1910086220" sldId="270"/>
        </pc:sldMkLst>
        <pc:graphicFrameChg chg="add mod modGraphic">
          <ac:chgData name="Stewart Gale" userId="3647ddd2-6040-41ae-a96d-232c23482af8" providerId="ADAL" clId="{A8AE26F9-79F5-4211-9A8C-78A3A8DB30E4}" dt="2023-07-01T15:29:08.455" v="84" actId="255"/>
          <ac:graphicFrameMkLst>
            <pc:docMk/>
            <pc:sldMk cId="1910086220" sldId="270"/>
            <ac:graphicFrameMk id="2" creationId="{2A96F152-0042-CF30-35E1-08CC28AC7D55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14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17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862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61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74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89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31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58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55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35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C3F6D-8566-4BE8-864F-239B6C9E10F9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26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7F8F3DC-E115-3695-F136-4CED81D55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268978"/>
              </p:ext>
            </p:extLst>
          </p:nvPr>
        </p:nvGraphicFramePr>
        <p:xfrm>
          <a:off x="254923" y="462625"/>
          <a:ext cx="11682153" cy="5596892"/>
        </p:xfrm>
        <a:graphic>
          <a:graphicData uri="http://schemas.openxmlformats.org/drawingml/2006/table">
            <a:tbl>
              <a:tblPr/>
              <a:tblGrid>
                <a:gridCol w="11682153">
                  <a:extLst>
                    <a:ext uri="{9D8B030D-6E8A-4147-A177-3AD203B41FA5}">
                      <a16:colId xmlns:a16="http://schemas.microsoft.com/office/drawing/2014/main" val="35880037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Sudoku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Sudoku is a game of logic, in which you place the correct number between one and nine in the correct square </a:t>
                      </a:r>
                    </a:p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 a 9 by 9 grid, sounds simple, but can be surprisingly difficult. </a:t>
                      </a:r>
                    </a:p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But once you have tried it, it becomes compulsive.</a:t>
                      </a:r>
                    </a:p>
                    <a:p>
                      <a:pPr algn="ctr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626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name Sudoku (or </a:t>
                      </a:r>
                      <a:r>
                        <a:rPr lang="en-U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doku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 came from the Japanese publisher’s translation of an American example entitled “Number Place”.</a:t>
                      </a:r>
                    </a:p>
                    <a:p>
                      <a:pPr algn="ctr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027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rules are simple: each row, each column and each of the 3x3 boxes within the grid must have each of the numbers one to nine within them.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94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3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88D3EE2-D164-45A5-DA82-66590AB6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848195"/>
              </p:ext>
            </p:extLst>
          </p:nvPr>
        </p:nvGraphicFramePr>
        <p:xfrm>
          <a:off x="1981546" y="147205"/>
          <a:ext cx="8187687" cy="6397680"/>
        </p:xfrm>
        <a:graphic>
          <a:graphicData uri="http://schemas.openxmlformats.org/drawingml/2006/table">
            <a:tbl>
              <a:tblPr/>
              <a:tblGrid>
                <a:gridCol w="909743">
                  <a:extLst>
                    <a:ext uri="{9D8B030D-6E8A-4147-A177-3AD203B41FA5}">
                      <a16:colId xmlns:a16="http://schemas.microsoft.com/office/drawing/2014/main" val="3344149318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383139018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549511158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661739788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987205530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2560917306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3248850819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2077278515"/>
                    </a:ext>
                  </a:extLst>
                </a:gridCol>
                <a:gridCol w="909743">
                  <a:extLst>
                    <a:ext uri="{9D8B030D-6E8A-4147-A177-3AD203B41FA5}">
                      <a16:colId xmlns:a16="http://schemas.microsoft.com/office/drawing/2014/main" val="51660503"/>
                    </a:ext>
                  </a:extLst>
                </a:gridCol>
              </a:tblGrid>
              <a:tr h="639768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1 - Easy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607971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893261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741188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293547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30996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85910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489540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400782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638380"/>
                  </a:ext>
                </a:extLst>
              </a:tr>
              <a:tr h="6397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591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71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F5D9BB-8B70-74C3-376B-D04342C58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2345"/>
              </p:ext>
            </p:extLst>
          </p:nvPr>
        </p:nvGraphicFramePr>
        <p:xfrm>
          <a:off x="1898418" y="218483"/>
          <a:ext cx="8470323" cy="6270990"/>
        </p:xfrm>
        <a:graphic>
          <a:graphicData uri="http://schemas.openxmlformats.org/drawingml/2006/table">
            <a:tbl>
              <a:tblPr/>
              <a:tblGrid>
                <a:gridCol w="941147">
                  <a:extLst>
                    <a:ext uri="{9D8B030D-6E8A-4147-A177-3AD203B41FA5}">
                      <a16:colId xmlns:a16="http://schemas.microsoft.com/office/drawing/2014/main" val="3776184079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370405183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1296349586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340941150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3835283179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3580747683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1268315680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791724858"/>
                    </a:ext>
                  </a:extLst>
                </a:gridCol>
                <a:gridCol w="941147">
                  <a:extLst>
                    <a:ext uri="{9D8B030D-6E8A-4147-A177-3AD203B41FA5}">
                      <a16:colId xmlns:a16="http://schemas.microsoft.com/office/drawing/2014/main" val="407153514"/>
                    </a:ext>
                  </a:extLst>
                </a:gridCol>
              </a:tblGrid>
              <a:tr h="627099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2 - Gentle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7849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776652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586498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36004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492036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516296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594376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158842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20312"/>
                  </a:ext>
                </a:extLst>
              </a:tr>
              <a:tr h="6270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613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9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050D70-8001-5070-352A-E70165738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725538"/>
              </p:ext>
            </p:extLst>
          </p:nvPr>
        </p:nvGraphicFramePr>
        <p:xfrm>
          <a:off x="1931669" y="285749"/>
          <a:ext cx="8143353" cy="6325640"/>
        </p:xfrm>
        <a:graphic>
          <a:graphicData uri="http://schemas.openxmlformats.org/drawingml/2006/table">
            <a:tbl>
              <a:tblPr/>
              <a:tblGrid>
                <a:gridCol w="904817">
                  <a:extLst>
                    <a:ext uri="{9D8B030D-6E8A-4147-A177-3AD203B41FA5}">
                      <a16:colId xmlns:a16="http://schemas.microsoft.com/office/drawing/2014/main" val="1109855715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2219544843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2559661942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1948138329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2042737364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2821138299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693695268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3456310527"/>
                    </a:ext>
                  </a:extLst>
                </a:gridCol>
                <a:gridCol w="904817">
                  <a:extLst>
                    <a:ext uri="{9D8B030D-6E8A-4147-A177-3AD203B41FA5}">
                      <a16:colId xmlns:a16="http://schemas.microsoft.com/office/drawing/2014/main" val="1405011684"/>
                    </a:ext>
                  </a:extLst>
                </a:gridCol>
              </a:tblGrid>
              <a:tr h="63256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3 - Gentle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241859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86322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606923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86853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47822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172341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750625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96067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966225"/>
                  </a:ext>
                </a:extLst>
              </a:tr>
              <a:tr h="63256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27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12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1370616-A404-B30C-F9FC-1F3F4AADB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249788"/>
              </p:ext>
            </p:extLst>
          </p:nvPr>
        </p:nvGraphicFramePr>
        <p:xfrm>
          <a:off x="1981545" y="256381"/>
          <a:ext cx="8038062" cy="6336509"/>
        </p:xfrm>
        <a:graphic>
          <a:graphicData uri="http://schemas.openxmlformats.org/drawingml/2006/table">
            <a:tbl>
              <a:tblPr/>
              <a:tblGrid>
                <a:gridCol w="893118">
                  <a:extLst>
                    <a:ext uri="{9D8B030D-6E8A-4147-A177-3AD203B41FA5}">
                      <a16:colId xmlns:a16="http://schemas.microsoft.com/office/drawing/2014/main" val="2389200051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214058117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800677271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1345119051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3456017439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167149705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221963596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2980019905"/>
                    </a:ext>
                  </a:extLst>
                </a:gridCol>
                <a:gridCol w="893118">
                  <a:extLst>
                    <a:ext uri="{9D8B030D-6E8A-4147-A177-3AD203B41FA5}">
                      <a16:colId xmlns:a16="http://schemas.microsoft.com/office/drawing/2014/main" val="1599968343"/>
                    </a:ext>
                  </a:extLst>
                </a:gridCol>
              </a:tblGrid>
              <a:tr h="549737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4 - Moderate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927429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246085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173318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331731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197154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298561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107757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736961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54093"/>
                  </a:ext>
                </a:extLst>
              </a:tr>
              <a:tr h="63579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635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26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96F152-0042-CF30-35E1-08CC28AC7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480560"/>
              </p:ext>
            </p:extLst>
          </p:nvPr>
        </p:nvGraphicFramePr>
        <p:xfrm>
          <a:off x="1942753" y="212047"/>
          <a:ext cx="8437068" cy="6422459"/>
        </p:xfrm>
        <a:graphic>
          <a:graphicData uri="http://schemas.openxmlformats.org/drawingml/2006/table">
            <a:tbl>
              <a:tblPr/>
              <a:tblGrid>
                <a:gridCol w="937452">
                  <a:extLst>
                    <a:ext uri="{9D8B030D-6E8A-4147-A177-3AD203B41FA5}">
                      <a16:colId xmlns:a16="http://schemas.microsoft.com/office/drawing/2014/main" val="169299099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220796950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3800119973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3805578492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802594553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1997610845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2203009135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3981956736"/>
                    </a:ext>
                  </a:extLst>
                </a:gridCol>
                <a:gridCol w="937452">
                  <a:extLst>
                    <a:ext uri="{9D8B030D-6E8A-4147-A177-3AD203B41FA5}">
                      <a16:colId xmlns:a16="http://schemas.microsoft.com/office/drawing/2014/main" val="3750852567"/>
                    </a:ext>
                  </a:extLst>
                </a:gridCol>
              </a:tblGrid>
              <a:tr h="55799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5 - Moderate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45024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952196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972193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742399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090135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20535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2988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369137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166485"/>
                  </a:ext>
                </a:extLst>
              </a:tr>
              <a:tr h="6453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188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08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6D60AF-A123-EB18-3A33-7E2330194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44081"/>
              </p:ext>
            </p:extLst>
          </p:nvPr>
        </p:nvGraphicFramePr>
        <p:xfrm>
          <a:off x="1770958" y="90632"/>
          <a:ext cx="8736327" cy="6462380"/>
        </p:xfrm>
        <a:graphic>
          <a:graphicData uri="http://schemas.openxmlformats.org/drawingml/2006/table">
            <a:tbl>
              <a:tblPr/>
              <a:tblGrid>
                <a:gridCol w="970703">
                  <a:extLst>
                    <a:ext uri="{9D8B030D-6E8A-4147-A177-3AD203B41FA5}">
                      <a16:colId xmlns:a16="http://schemas.microsoft.com/office/drawing/2014/main" val="1876469424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2608261045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1954416771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3492000055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249120063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3619750464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3488516595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581785562"/>
                    </a:ext>
                  </a:extLst>
                </a:gridCol>
                <a:gridCol w="970703">
                  <a:extLst>
                    <a:ext uri="{9D8B030D-6E8A-4147-A177-3AD203B41FA5}">
                      <a16:colId xmlns:a16="http://schemas.microsoft.com/office/drawing/2014/main" val="1712684600"/>
                    </a:ext>
                  </a:extLst>
                </a:gridCol>
              </a:tblGrid>
              <a:tr h="933113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GB" sz="4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6 - Diabolicale (Answers)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238055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152222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863991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395348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635861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515391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23472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28365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460016"/>
                  </a:ext>
                </a:extLst>
              </a:tr>
              <a:tr h="5956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763" marR="4763" marT="476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68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644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632</Words>
  <Application>Microsoft Office PowerPoint</Application>
  <PresentationFormat>Widescreen</PresentationFormat>
  <Paragraphs>498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</cp:revision>
  <dcterms:created xsi:type="dcterms:W3CDTF">2015-10-22T06:13:49Z</dcterms:created>
  <dcterms:modified xsi:type="dcterms:W3CDTF">2023-07-01T15:29:44Z</dcterms:modified>
</cp:coreProperties>
</file>