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323" r:id="rId2"/>
    <p:sldId id="324" r:id="rId3"/>
    <p:sldId id="325" r:id="rId4"/>
    <p:sldId id="326" r:id="rId5"/>
    <p:sldId id="327" r:id="rId6"/>
    <p:sldId id="328" r:id="rId7"/>
    <p:sldId id="329" r:id="rId8"/>
    <p:sldId id="33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08F59A-C590-4E0E-8245-17B20EB5D1E3}" v="12" dt="2022-01-14T04:19:44.0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89362" autoAdjust="0"/>
  </p:normalViewPr>
  <p:slideViewPr>
    <p:cSldViewPr snapToGrid="0">
      <p:cViewPr varScale="1">
        <p:scale>
          <a:sx n="83" d="100"/>
          <a:sy n="83" d="100"/>
        </p:scale>
        <p:origin x="288" y="6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608F59A-C590-4E0E-8245-17B20EB5D1E3}"/>
    <pc:docChg chg="undo custSel addSld modSld">
      <pc:chgData name="Stewart Gale" userId="3647ddd2-6040-41ae-a96d-232c23482af8" providerId="ADAL" clId="{B608F59A-C590-4E0E-8245-17B20EB5D1E3}" dt="2022-01-14T04:20:34.649" v="99" actId="1076"/>
      <pc:docMkLst>
        <pc:docMk/>
      </pc:docMkLst>
      <pc:sldChg chg="delSp modSp mod">
        <pc:chgData name="Stewart Gale" userId="3647ddd2-6040-41ae-a96d-232c23482af8" providerId="ADAL" clId="{B608F59A-C590-4E0E-8245-17B20EB5D1E3}" dt="2022-01-14T04:15:29.486" v="18" actId="1036"/>
        <pc:sldMkLst>
          <pc:docMk/>
          <pc:sldMk cId="4047943968" sldId="323"/>
        </pc:sldMkLst>
        <pc:spChg chg="mod">
          <ac:chgData name="Stewart Gale" userId="3647ddd2-6040-41ae-a96d-232c23482af8" providerId="ADAL" clId="{B608F59A-C590-4E0E-8245-17B20EB5D1E3}" dt="2022-01-14T04:15:29.486" v="18" actId="1036"/>
          <ac:spMkLst>
            <pc:docMk/>
            <pc:sldMk cId="4047943968" sldId="323"/>
            <ac:spMk id="17" creationId="{00000000-0000-0000-0000-000000000000}"/>
          </ac:spMkLst>
        </pc:spChg>
        <pc:spChg chg="mod">
          <ac:chgData name="Stewart Gale" userId="3647ddd2-6040-41ae-a96d-232c23482af8" providerId="ADAL" clId="{B608F59A-C590-4E0E-8245-17B20EB5D1E3}" dt="2022-01-14T04:15:18.788" v="9" actId="1076"/>
          <ac:spMkLst>
            <pc:docMk/>
            <pc:sldMk cId="4047943968" sldId="323"/>
            <ac:spMk id="36" creationId="{00000000-0000-0000-0000-000000000000}"/>
          </ac:spMkLst>
        </pc:spChg>
        <pc:spChg chg="mod">
          <ac:chgData name="Stewart Gale" userId="3647ddd2-6040-41ae-a96d-232c23482af8" providerId="ADAL" clId="{B608F59A-C590-4E0E-8245-17B20EB5D1E3}" dt="2022-01-14T04:15:24.420" v="10" actId="1076"/>
          <ac:spMkLst>
            <pc:docMk/>
            <pc:sldMk cId="4047943968" sldId="323"/>
            <ac:spMk id="37" creationId="{00000000-0000-0000-0000-000000000000}"/>
          </ac:spMkLst>
        </pc:spChg>
        <pc:picChg chg="del mod">
          <ac:chgData name="Stewart Gale" userId="3647ddd2-6040-41ae-a96d-232c23482af8" providerId="ADAL" clId="{B608F59A-C590-4E0E-8245-17B20EB5D1E3}" dt="2022-01-14T04:14:40.109" v="1" actId="478"/>
          <ac:picMkLst>
            <pc:docMk/>
            <pc:sldMk cId="4047943968" sldId="323"/>
            <ac:picMk id="16" creationId="{00000000-0000-0000-0000-000000000000}"/>
          </ac:picMkLst>
        </pc:picChg>
      </pc:sldChg>
      <pc:sldChg chg="delSp modSp mod">
        <pc:chgData name="Stewart Gale" userId="3647ddd2-6040-41ae-a96d-232c23482af8" providerId="ADAL" clId="{B608F59A-C590-4E0E-8245-17B20EB5D1E3}" dt="2022-01-14T04:20:34.649" v="99" actId="1076"/>
        <pc:sldMkLst>
          <pc:docMk/>
          <pc:sldMk cId="2263928591" sldId="326"/>
        </pc:sldMkLst>
        <pc:spChg chg="mod">
          <ac:chgData name="Stewart Gale" userId="3647ddd2-6040-41ae-a96d-232c23482af8" providerId="ADAL" clId="{B608F59A-C590-4E0E-8245-17B20EB5D1E3}" dt="2022-01-14T04:15:47.874" v="22" actId="1076"/>
          <ac:spMkLst>
            <pc:docMk/>
            <pc:sldMk cId="2263928591" sldId="326"/>
            <ac:spMk id="3" creationId="{00000000-0000-0000-0000-000000000000}"/>
          </ac:spMkLst>
        </pc:spChg>
        <pc:spChg chg="mod">
          <ac:chgData name="Stewart Gale" userId="3647ddd2-6040-41ae-a96d-232c23482af8" providerId="ADAL" clId="{B608F59A-C590-4E0E-8245-17B20EB5D1E3}" dt="2022-01-14T04:15:47.874" v="22" actId="1076"/>
          <ac:spMkLst>
            <pc:docMk/>
            <pc:sldMk cId="2263928591" sldId="326"/>
            <ac:spMk id="4" creationId="{00000000-0000-0000-0000-000000000000}"/>
          </ac:spMkLst>
        </pc:spChg>
        <pc:spChg chg="mod">
          <ac:chgData name="Stewart Gale" userId="3647ddd2-6040-41ae-a96d-232c23482af8" providerId="ADAL" clId="{B608F59A-C590-4E0E-8245-17B20EB5D1E3}" dt="2022-01-14T04:15:47.874" v="22" actId="1076"/>
          <ac:spMkLst>
            <pc:docMk/>
            <pc:sldMk cId="2263928591" sldId="326"/>
            <ac:spMk id="5" creationId="{00000000-0000-0000-0000-000000000000}"/>
          </ac:spMkLst>
        </pc:spChg>
        <pc:spChg chg="mod">
          <ac:chgData name="Stewart Gale" userId="3647ddd2-6040-41ae-a96d-232c23482af8" providerId="ADAL" clId="{B608F59A-C590-4E0E-8245-17B20EB5D1E3}" dt="2022-01-14T04:20:31.951" v="98" actId="1076"/>
          <ac:spMkLst>
            <pc:docMk/>
            <pc:sldMk cId="2263928591" sldId="326"/>
            <ac:spMk id="6" creationId="{00000000-0000-0000-0000-000000000000}"/>
          </ac:spMkLst>
        </pc:spChg>
        <pc:spChg chg="mod">
          <ac:chgData name="Stewart Gale" userId="3647ddd2-6040-41ae-a96d-232c23482af8" providerId="ADAL" clId="{B608F59A-C590-4E0E-8245-17B20EB5D1E3}" dt="2022-01-14T04:15:47.874" v="22" actId="1076"/>
          <ac:spMkLst>
            <pc:docMk/>
            <pc:sldMk cId="2263928591" sldId="326"/>
            <ac:spMk id="7" creationId="{00000000-0000-0000-0000-000000000000}"/>
          </ac:spMkLst>
        </pc:spChg>
        <pc:spChg chg="mod">
          <ac:chgData name="Stewart Gale" userId="3647ddd2-6040-41ae-a96d-232c23482af8" providerId="ADAL" clId="{B608F59A-C590-4E0E-8245-17B20EB5D1E3}" dt="2022-01-14T04:20:34.649" v="99" actId="1076"/>
          <ac:spMkLst>
            <pc:docMk/>
            <pc:sldMk cId="2263928591" sldId="326"/>
            <ac:spMk id="8" creationId="{00000000-0000-0000-0000-000000000000}"/>
          </ac:spMkLst>
        </pc:spChg>
        <pc:spChg chg="mod">
          <ac:chgData name="Stewart Gale" userId="3647ddd2-6040-41ae-a96d-232c23482af8" providerId="ADAL" clId="{B608F59A-C590-4E0E-8245-17B20EB5D1E3}" dt="2022-01-14T04:16:07.903" v="26" actId="1076"/>
          <ac:spMkLst>
            <pc:docMk/>
            <pc:sldMk cId="2263928591" sldId="326"/>
            <ac:spMk id="9" creationId="{00000000-0000-0000-0000-000000000000}"/>
          </ac:spMkLst>
        </pc:spChg>
        <pc:spChg chg="mod">
          <ac:chgData name="Stewart Gale" userId="3647ddd2-6040-41ae-a96d-232c23482af8" providerId="ADAL" clId="{B608F59A-C590-4E0E-8245-17B20EB5D1E3}" dt="2022-01-14T04:16:07.903" v="26" actId="1076"/>
          <ac:spMkLst>
            <pc:docMk/>
            <pc:sldMk cId="2263928591" sldId="326"/>
            <ac:spMk id="10" creationId="{00000000-0000-0000-0000-000000000000}"/>
          </ac:spMkLst>
        </pc:spChg>
        <pc:spChg chg="mod">
          <ac:chgData name="Stewart Gale" userId="3647ddd2-6040-41ae-a96d-232c23482af8" providerId="ADAL" clId="{B608F59A-C590-4E0E-8245-17B20EB5D1E3}" dt="2022-01-14T04:16:07.903" v="26" actId="1076"/>
          <ac:spMkLst>
            <pc:docMk/>
            <pc:sldMk cId="2263928591" sldId="326"/>
            <ac:spMk id="11" creationId="{00000000-0000-0000-0000-000000000000}"/>
          </ac:spMkLst>
        </pc:spChg>
        <pc:spChg chg="mod">
          <ac:chgData name="Stewart Gale" userId="3647ddd2-6040-41ae-a96d-232c23482af8" providerId="ADAL" clId="{B608F59A-C590-4E0E-8245-17B20EB5D1E3}" dt="2022-01-14T04:16:07.903" v="26" actId="1076"/>
          <ac:spMkLst>
            <pc:docMk/>
            <pc:sldMk cId="2263928591" sldId="326"/>
            <ac:spMk id="12" creationId="{00000000-0000-0000-0000-000000000000}"/>
          </ac:spMkLst>
        </pc:spChg>
        <pc:spChg chg="mod">
          <ac:chgData name="Stewart Gale" userId="3647ddd2-6040-41ae-a96d-232c23482af8" providerId="ADAL" clId="{B608F59A-C590-4E0E-8245-17B20EB5D1E3}" dt="2022-01-14T04:16:07.903" v="26" actId="1076"/>
          <ac:spMkLst>
            <pc:docMk/>
            <pc:sldMk cId="2263928591" sldId="326"/>
            <ac:spMk id="13" creationId="{00000000-0000-0000-0000-000000000000}"/>
          </ac:spMkLst>
        </pc:spChg>
        <pc:spChg chg="mod">
          <ac:chgData name="Stewart Gale" userId="3647ddd2-6040-41ae-a96d-232c23482af8" providerId="ADAL" clId="{B608F59A-C590-4E0E-8245-17B20EB5D1E3}" dt="2022-01-14T04:15:55.970" v="23" actId="1076"/>
          <ac:spMkLst>
            <pc:docMk/>
            <pc:sldMk cId="2263928591" sldId="326"/>
            <ac:spMk id="17" creationId="{00000000-0000-0000-0000-000000000000}"/>
          </ac:spMkLst>
        </pc:spChg>
        <pc:spChg chg="mod">
          <ac:chgData name="Stewart Gale" userId="3647ddd2-6040-41ae-a96d-232c23482af8" providerId="ADAL" clId="{B608F59A-C590-4E0E-8245-17B20EB5D1E3}" dt="2022-01-14T04:15:55.970" v="23" actId="1076"/>
          <ac:spMkLst>
            <pc:docMk/>
            <pc:sldMk cId="2263928591" sldId="326"/>
            <ac:spMk id="18" creationId="{00000000-0000-0000-0000-000000000000}"/>
          </ac:spMkLst>
        </pc:spChg>
        <pc:spChg chg="mod">
          <ac:chgData name="Stewart Gale" userId="3647ddd2-6040-41ae-a96d-232c23482af8" providerId="ADAL" clId="{B608F59A-C590-4E0E-8245-17B20EB5D1E3}" dt="2022-01-14T04:15:55.970" v="23" actId="1076"/>
          <ac:spMkLst>
            <pc:docMk/>
            <pc:sldMk cId="2263928591" sldId="326"/>
            <ac:spMk id="19" creationId="{00000000-0000-0000-0000-000000000000}"/>
          </ac:spMkLst>
        </pc:spChg>
        <pc:spChg chg="mod">
          <ac:chgData name="Stewart Gale" userId="3647ddd2-6040-41ae-a96d-232c23482af8" providerId="ADAL" clId="{B608F59A-C590-4E0E-8245-17B20EB5D1E3}" dt="2022-01-14T04:15:55.970" v="23" actId="1076"/>
          <ac:spMkLst>
            <pc:docMk/>
            <pc:sldMk cId="2263928591" sldId="326"/>
            <ac:spMk id="20" creationId="{00000000-0000-0000-0000-000000000000}"/>
          </ac:spMkLst>
        </pc:spChg>
        <pc:spChg chg="mod">
          <ac:chgData name="Stewart Gale" userId="3647ddd2-6040-41ae-a96d-232c23482af8" providerId="ADAL" clId="{B608F59A-C590-4E0E-8245-17B20EB5D1E3}" dt="2022-01-14T04:15:55.970" v="23" actId="1076"/>
          <ac:spMkLst>
            <pc:docMk/>
            <pc:sldMk cId="2263928591" sldId="326"/>
            <ac:spMk id="21" creationId="{00000000-0000-0000-0000-000000000000}"/>
          </ac:spMkLst>
        </pc:spChg>
        <pc:spChg chg="mod">
          <ac:chgData name="Stewart Gale" userId="3647ddd2-6040-41ae-a96d-232c23482af8" providerId="ADAL" clId="{B608F59A-C590-4E0E-8245-17B20EB5D1E3}" dt="2022-01-14T04:15:55.970" v="23" actId="1076"/>
          <ac:spMkLst>
            <pc:docMk/>
            <pc:sldMk cId="2263928591" sldId="326"/>
            <ac:spMk id="22" creationId="{00000000-0000-0000-0000-000000000000}"/>
          </ac:spMkLst>
        </pc:spChg>
        <pc:spChg chg="mod">
          <ac:chgData name="Stewart Gale" userId="3647ddd2-6040-41ae-a96d-232c23482af8" providerId="ADAL" clId="{B608F59A-C590-4E0E-8245-17B20EB5D1E3}" dt="2022-01-14T04:15:55.970" v="23" actId="1076"/>
          <ac:spMkLst>
            <pc:docMk/>
            <pc:sldMk cId="2263928591" sldId="326"/>
            <ac:spMk id="23" creationId="{00000000-0000-0000-0000-000000000000}"/>
          </ac:spMkLst>
        </pc:spChg>
        <pc:spChg chg="mod">
          <ac:chgData name="Stewart Gale" userId="3647ddd2-6040-41ae-a96d-232c23482af8" providerId="ADAL" clId="{B608F59A-C590-4E0E-8245-17B20EB5D1E3}" dt="2022-01-14T04:20:27.567" v="97" actId="1076"/>
          <ac:spMkLst>
            <pc:docMk/>
            <pc:sldMk cId="2263928591" sldId="326"/>
            <ac:spMk id="36" creationId="{00000000-0000-0000-0000-000000000000}"/>
          </ac:spMkLst>
        </pc:spChg>
        <pc:spChg chg="mod">
          <ac:chgData name="Stewart Gale" userId="3647ddd2-6040-41ae-a96d-232c23482af8" providerId="ADAL" clId="{B608F59A-C590-4E0E-8245-17B20EB5D1E3}" dt="2022-01-14T04:16:07.903" v="26" actId="1076"/>
          <ac:spMkLst>
            <pc:docMk/>
            <pc:sldMk cId="2263928591" sldId="326"/>
            <ac:spMk id="37" creationId="{00000000-0000-0000-0000-000000000000}"/>
          </ac:spMkLst>
        </pc:spChg>
        <pc:picChg chg="del">
          <ac:chgData name="Stewart Gale" userId="3647ddd2-6040-41ae-a96d-232c23482af8" providerId="ADAL" clId="{B608F59A-C590-4E0E-8245-17B20EB5D1E3}" dt="2022-01-14T04:15:36.108" v="19" actId="478"/>
          <ac:picMkLst>
            <pc:docMk/>
            <pc:sldMk cId="2263928591" sldId="326"/>
            <ac:picMk id="16" creationId="{00000000-0000-0000-0000-000000000000}"/>
          </ac:picMkLst>
        </pc:picChg>
      </pc:sldChg>
      <pc:sldChg chg="addSp delSp modSp mod delAnim">
        <pc:chgData name="Stewart Gale" userId="3647ddd2-6040-41ae-a96d-232c23482af8" providerId="ADAL" clId="{B608F59A-C590-4E0E-8245-17B20EB5D1E3}" dt="2022-01-14T04:17:27.931" v="44" actId="1076"/>
        <pc:sldMkLst>
          <pc:docMk/>
          <pc:sldMk cId="1616612064" sldId="327"/>
        </pc:sldMkLst>
        <pc:spChg chg="del mod">
          <ac:chgData name="Stewart Gale" userId="3647ddd2-6040-41ae-a96d-232c23482af8" providerId="ADAL" clId="{B608F59A-C590-4E0E-8245-17B20EB5D1E3}" dt="2022-01-14T04:16:34.009" v="32" actId="478"/>
          <ac:spMkLst>
            <pc:docMk/>
            <pc:sldMk cId="1616612064" sldId="327"/>
            <ac:spMk id="5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6:34.009" v="32" actId="478"/>
          <ac:spMkLst>
            <pc:docMk/>
            <pc:sldMk cId="1616612064" sldId="327"/>
            <ac:spMk id="6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6:34.009" v="32" actId="478"/>
          <ac:spMkLst>
            <pc:docMk/>
            <pc:sldMk cId="1616612064" sldId="327"/>
            <ac:spMk id="7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6:34.009" v="32" actId="478"/>
          <ac:spMkLst>
            <pc:docMk/>
            <pc:sldMk cId="1616612064" sldId="327"/>
            <ac:spMk id="8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6:30.580" v="31" actId="478"/>
          <ac:spMkLst>
            <pc:docMk/>
            <pc:sldMk cId="1616612064" sldId="327"/>
            <ac:spMk id="9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6:30.580" v="31" actId="478"/>
          <ac:spMkLst>
            <pc:docMk/>
            <pc:sldMk cId="1616612064" sldId="327"/>
            <ac:spMk id="10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6:30.580" v="31" actId="478"/>
          <ac:spMkLst>
            <pc:docMk/>
            <pc:sldMk cId="1616612064" sldId="327"/>
            <ac:spMk id="11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6:30.580" v="31" actId="478"/>
          <ac:spMkLst>
            <pc:docMk/>
            <pc:sldMk cId="1616612064" sldId="327"/>
            <ac:spMk id="12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6:30.580" v="31" actId="478"/>
          <ac:spMkLst>
            <pc:docMk/>
            <pc:sldMk cId="1616612064" sldId="327"/>
            <ac:spMk id="13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6:30.580" v="31" actId="478"/>
          <ac:spMkLst>
            <pc:docMk/>
            <pc:sldMk cId="1616612064" sldId="327"/>
            <ac:spMk id="14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6:30.580" v="31" actId="478"/>
          <ac:spMkLst>
            <pc:docMk/>
            <pc:sldMk cId="1616612064" sldId="327"/>
            <ac:spMk id="15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6:30.580" v="31" actId="478"/>
          <ac:spMkLst>
            <pc:docMk/>
            <pc:sldMk cId="1616612064" sldId="327"/>
            <ac:spMk id="16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6:30.580" v="31" actId="478"/>
          <ac:spMkLst>
            <pc:docMk/>
            <pc:sldMk cId="1616612064" sldId="327"/>
            <ac:spMk id="17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6:30.580" v="31" actId="478"/>
          <ac:spMkLst>
            <pc:docMk/>
            <pc:sldMk cId="1616612064" sldId="327"/>
            <ac:spMk id="18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6:30.580" v="31" actId="478"/>
          <ac:spMkLst>
            <pc:docMk/>
            <pc:sldMk cId="1616612064" sldId="327"/>
            <ac:spMk id="19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6:30.580" v="31" actId="478"/>
          <ac:spMkLst>
            <pc:docMk/>
            <pc:sldMk cId="1616612064" sldId="327"/>
            <ac:spMk id="20" creationId="{00000000-0000-0000-0000-000000000000}"/>
          </ac:spMkLst>
        </pc:spChg>
        <pc:picChg chg="mod modCrop">
          <ac:chgData name="Stewart Gale" userId="3647ddd2-6040-41ae-a96d-232c23482af8" providerId="ADAL" clId="{B608F59A-C590-4E0E-8245-17B20EB5D1E3}" dt="2022-01-14T04:17:12.493" v="40" actId="1076"/>
          <ac:picMkLst>
            <pc:docMk/>
            <pc:sldMk cId="1616612064" sldId="327"/>
            <ac:picMk id="4" creationId="{00000000-0000-0000-0000-000000000000}"/>
          </ac:picMkLst>
        </pc:picChg>
        <pc:picChg chg="add mod modCrop">
          <ac:chgData name="Stewart Gale" userId="3647ddd2-6040-41ae-a96d-232c23482af8" providerId="ADAL" clId="{B608F59A-C590-4E0E-8245-17B20EB5D1E3}" dt="2022-01-14T04:17:27.931" v="44" actId="1076"/>
          <ac:picMkLst>
            <pc:docMk/>
            <pc:sldMk cId="1616612064" sldId="327"/>
            <ac:picMk id="21" creationId="{0678B022-BFC6-43C6-9148-DE190AD442D9}"/>
          </ac:picMkLst>
        </pc:picChg>
      </pc:sldChg>
      <pc:sldChg chg="addSp delSp modSp add mod delAnim">
        <pc:chgData name="Stewart Gale" userId="3647ddd2-6040-41ae-a96d-232c23482af8" providerId="ADAL" clId="{B608F59A-C590-4E0E-8245-17B20EB5D1E3}" dt="2022-01-14T04:18:20.948" v="57" actId="1076"/>
        <pc:sldMkLst>
          <pc:docMk/>
          <pc:sldMk cId="1760433008" sldId="328"/>
        </pc:sldMkLst>
        <pc:spChg chg="del">
          <ac:chgData name="Stewart Gale" userId="3647ddd2-6040-41ae-a96d-232c23482af8" providerId="ADAL" clId="{B608F59A-C590-4E0E-8245-17B20EB5D1E3}" dt="2022-01-14T04:17:35.058" v="45" actId="478"/>
          <ac:spMkLst>
            <pc:docMk/>
            <pc:sldMk cId="1760433008" sldId="328"/>
            <ac:spMk id="5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7:35.058" v="45" actId="478"/>
          <ac:spMkLst>
            <pc:docMk/>
            <pc:sldMk cId="1760433008" sldId="328"/>
            <ac:spMk id="6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7:35.058" v="45" actId="478"/>
          <ac:spMkLst>
            <pc:docMk/>
            <pc:sldMk cId="1760433008" sldId="328"/>
            <ac:spMk id="7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7:35.058" v="45" actId="478"/>
          <ac:spMkLst>
            <pc:docMk/>
            <pc:sldMk cId="1760433008" sldId="328"/>
            <ac:spMk id="8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7:35.058" v="45" actId="478"/>
          <ac:spMkLst>
            <pc:docMk/>
            <pc:sldMk cId="1760433008" sldId="328"/>
            <ac:spMk id="9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7:35.058" v="45" actId="478"/>
          <ac:spMkLst>
            <pc:docMk/>
            <pc:sldMk cId="1760433008" sldId="328"/>
            <ac:spMk id="10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7:35.058" v="45" actId="478"/>
          <ac:spMkLst>
            <pc:docMk/>
            <pc:sldMk cId="1760433008" sldId="328"/>
            <ac:spMk id="11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7:35.058" v="45" actId="478"/>
          <ac:spMkLst>
            <pc:docMk/>
            <pc:sldMk cId="1760433008" sldId="328"/>
            <ac:spMk id="12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7:35.058" v="45" actId="478"/>
          <ac:spMkLst>
            <pc:docMk/>
            <pc:sldMk cId="1760433008" sldId="328"/>
            <ac:spMk id="13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7:35.058" v="45" actId="478"/>
          <ac:spMkLst>
            <pc:docMk/>
            <pc:sldMk cId="1760433008" sldId="328"/>
            <ac:spMk id="14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7:35.058" v="45" actId="478"/>
          <ac:spMkLst>
            <pc:docMk/>
            <pc:sldMk cId="1760433008" sldId="328"/>
            <ac:spMk id="15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7:35.058" v="45" actId="478"/>
          <ac:spMkLst>
            <pc:docMk/>
            <pc:sldMk cId="1760433008" sldId="328"/>
            <ac:spMk id="16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7:35.058" v="45" actId="478"/>
          <ac:spMkLst>
            <pc:docMk/>
            <pc:sldMk cId="1760433008" sldId="328"/>
            <ac:spMk id="17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7:35.058" v="45" actId="478"/>
          <ac:spMkLst>
            <pc:docMk/>
            <pc:sldMk cId="1760433008" sldId="328"/>
            <ac:spMk id="18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7:35.058" v="45" actId="478"/>
          <ac:spMkLst>
            <pc:docMk/>
            <pc:sldMk cId="1760433008" sldId="328"/>
            <ac:spMk id="19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7:35.058" v="45" actId="478"/>
          <ac:spMkLst>
            <pc:docMk/>
            <pc:sldMk cId="1760433008" sldId="328"/>
            <ac:spMk id="20" creationId="{00000000-0000-0000-0000-000000000000}"/>
          </ac:spMkLst>
        </pc:spChg>
        <pc:picChg chg="add mod modCrop">
          <ac:chgData name="Stewart Gale" userId="3647ddd2-6040-41ae-a96d-232c23482af8" providerId="ADAL" clId="{B608F59A-C590-4E0E-8245-17B20EB5D1E3}" dt="2022-01-14T04:18:17.507" v="54" actId="1076"/>
          <ac:picMkLst>
            <pc:docMk/>
            <pc:sldMk cId="1760433008" sldId="328"/>
            <ac:picMk id="2" creationId="{D3DD264B-C8D1-4104-8F28-298750208537}"/>
          </ac:picMkLst>
        </pc:picChg>
        <pc:picChg chg="mod modCrop">
          <ac:chgData name="Stewart Gale" userId="3647ddd2-6040-41ae-a96d-232c23482af8" providerId="ADAL" clId="{B608F59A-C590-4E0E-8245-17B20EB5D1E3}" dt="2022-01-14T04:18:20.948" v="57" actId="1076"/>
          <ac:picMkLst>
            <pc:docMk/>
            <pc:sldMk cId="1760433008" sldId="328"/>
            <ac:picMk id="4" creationId="{00000000-0000-0000-0000-000000000000}"/>
          </ac:picMkLst>
        </pc:picChg>
      </pc:sldChg>
      <pc:sldChg chg="addSp delSp modSp add mod addAnim delAnim">
        <pc:chgData name="Stewart Gale" userId="3647ddd2-6040-41ae-a96d-232c23482af8" providerId="ADAL" clId="{B608F59A-C590-4E0E-8245-17B20EB5D1E3}" dt="2022-01-14T04:19:24.631" v="78" actId="14100"/>
        <pc:sldMkLst>
          <pc:docMk/>
          <pc:sldMk cId="2955938588" sldId="329"/>
        </pc:sldMkLst>
        <pc:spChg chg="add del">
          <ac:chgData name="Stewart Gale" userId="3647ddd2-6040-41ae-a96d-232c23482af8" providerId="ADAL" clId="{B608F59A-C590-4E0E-8245-17B20EB5D1E3}" dt="2022-01-14T04:18:36.141" v="60" actId="478"/>
          <ac:spMkLst>
            <pc:docMk/>
            <pc:sldMk cId="2955938588" sldId="329"/>
            <ac:spMk id="5" creationId="{00000000-0000-0000-0000-000000000000}"/>
          </ac:spMkLst>
        </pc:spChg>
        <pc:spChg chg="add del">
          <ac:chgData name="Stewart Gale" userId="3647ddd2-6040-41ae-a96d-232c23482af8" providerId="ADAL" clId="{B608F59A-C590-4E0E-8245-17B20EB5D1E3}" dt="2022-01-14T04:18:36.141" v="60" actId="478"/>
          <ac:spMkLst>
            <pc:docMk/>
            <pc:sldMk cId="2955938588" sldId="329"/>
            <ac:spMk id="6" creationId="{00000000-0000-0000-0000-000000000000}"/>
          </ac:spMkLst>
        </pc:spChg>
        <pc:spChg chg="add del">
          <ac:chgData name="Stewart Gale" userId="3647ddd2-6040-41ae-a96d-232c23482af8" providerId="ADAL" clId="{B608F59A-C590-4E0E-8245-17B20EB5D1E3}" dt="2022-01-14T04:18:36.141" v="60" actId="478"/>
          <ac:spMkLst>
            <pc:docMk/>
            <pc:sldMk cId="2955938588" sldId="329"/>
            <ac:spMk id="7" creationId="{00000000-0000-0000-0000-000000000000}"/>
          </ac:spMkLst>
        </pc:spChg>
        <pc:spChg chg="add del">
          <ac:chgData name="Stewart Gale" userId="3647ddd2-6040-41ae-a96d-232c23482af8" providerId="ADAL" clId="{B608F59A-C590-4E0E-8245-17B20EB5D1E3}" dt="2022-01-14T04:18:36.141" v="60" actId="478"/>
          <ac:spMkLst>
            <pc:docMk/>
            <pc:sldMk cId="2955938588" sldId="329"/>
            <ac:spMk id="8" creationId="{00000000-0000-0000-0000-000000000000}"/>
          </ac:spMkLst>
        </pc:spChg>
        <pc:spChg chg="add del">
          <ac:chgData name="Stewart Gale" userId="3647ddd2-6040-41ae-a96d-232c23482af8" providerId="ADAL" clId="{B608F59A-C590-4E0E-8245-17B20EB5D1E3}" dt="2022-01-14T04:18:36.141" v="60" actId="478"/>
          <ac:spMkLst>
            <pc:docMk/>
            <pc:sldMk cId="2955938588" sldId="329"/>
            <ac:spMk id="9" creationId="{00000000-0000-0000-0000-000000000000}"/>
          </ac:spMkLst>
        </pc:spChg>
        <pc:spChg chg="add del">
          <ac:chgData name="Stewart Gale" userId="3647ddd2-6040-41ae-a96d-232c23482af8" providerId="ADAL" clId="{B608F59A-C590-4E0E-8245-17B20EB5D1E3}" dt="2022-01-14T04:18:36.141" v="60" actId="478"/>
          <ac:spMkLst>
            <pc:docMk/>
            <pc:sldMk cId="2955938588" sldId="329"/>
            <ac:spMk id="10" creationId="{00000000-0000-0000-0000-000000000000}"/>
          </ac:spMkLst>
        </pc:spChg>
        <pc:spChg chg="add del">
          <ac:chgData name="Stewart Gale" userId="3647ddd2-6040-41ae-a96d-232c23482af8" providerId="ADAL" clId="{B608F59A-C590-4E0E-8245-17B20EB5D1E3}" dt="2022-01-14T04:18:36.141" v="60" actId="478"/>
          <ac:spMkLst>
            <pc:docMk/>
            <pc:sldMk cId="2955938588" sldId="329"/>
            <ac:spMk id="11" creationId="{00000000-0000-0000-0000-000000000000}"/>
          </ac:spMkLst>
        </pc:spChg>
        <pc:spChg chg="add del">
          <ac:chgData name="Stewart Gale" userId="3647ddd2-6040-41ae-a96d-232c23482af8" providerId="ADAL" clId="{B608F59A-C590-4E0E-8245-17B20EB5D1E3}" dt="2022-01-14T04:18:36.141" v="60" actId="478"/>
          <ac:spMkLst>
            <pc:docMk/>
            <pc:sldMk cId="2955938588" sldId="329"/>
            <ac:spMk id="12" creationId="{00000000-0000-0000-0000-000000000000}"/>
          </ac:spMkLst>
        </pc:spChg>
        <pc:spChg chg="add del">
          <ac:chgData name="Stewart Gale" userId="3647ddd2-6040-41ae-a96d-232c23482af8" providerId="ADAL" clId="{B608F59A-C590-4E0E-8245-17B20EB5D1E3}" dt="2022-01-14T04:18:36.141" v="60" actId="478"/>
          <ac:spMkLst>
            <pc:docMk/>
            <pc:sldMk cId="2955938588" sldId="329"/>
            <ac:spMk id="13" creationId="{00000000-0000-0000-0000-000000000000}"/>
          </ac:spMkLst>
        </pc:spChg>
        <pc:spChg chg="add del">
          <ac:chgData name="Stewart Gale" userId="3647ddd2-6040-41ae-a96d-232c23482af8" providerId="ADAL" clId="{B608F59A-C590-4E0E-8245-17B20EB5D1E3}" dt="2022-01-14T04:18:36.141" v="60" actId="478"/>
          <ac:spMkLst>
            <pc:docMk/>
            <pc:sldMk cId="2955938588" sldId="329"/>
            <ac:spMk id="14" creationId="{00000000-0000-0000-0000-000000000000}"/>
          </ac:spMkLst>
        </pc:spChg>
        <pc:spChg chg="add del">
          <ac:chgData name="Stewart Gale" userId="3647ddd2-6040-41ae-a96d-232c23482af8" providerId="ADAL" clId="{B608F59A-C590-4E0E-8245-17B20EB5D1E3}" dt="2022-01-14T04:18:36.141" v="60" actId="478"/>
          <ac:spMkLst>
            <pc:docMk/>
            <pc:sldMk cId="2955938588" sldId="329"/>
            <ac:spMk id="15" creationId="{00000000-0000-0000-0000-000000000000}"/>
          </ac:spMkLst>
        </pc:spChg>
        <pc:spChg chg="add del">
          <ac:chgData name="Stewart Gale" userId="3647ddd2-6040-41ae-a96d-232c23482af8" providerId="ADAL" clId="{B608F59A-C590-4E0E-8245-17B20EB5D1E3}" dt="2022-01-14T04:18:36.141" v="60" actId="478"/>
          <ac:spMkLst>
            <pc:docMk/>
            <pc:sldMk cId="2955938588" sldId="329"/>
            <ac:spMk id="16" creationId="{00000000-0000-0000-0000-000000000000}"/>
          </ac:spMkLst>
        </pc:spChg>
        <pc:spChg chg="add del">
          <ac:chgData name="Stewart Gale" userId="3647ddd2-6040-41ae-a96d-232c23482af8" providerId="ADAL" clId="{B608F59A-C590-4E0E-8245-17B20EB5D1E3}" dt="2022-01-14T04:18:36.141" v="60" actId="478"/>
          <ac:spMkLst>
            <pc:docMk/>
            <pc:sldMk cId="2955938588" sldId="329"/>
            <ac:spMk id="17" creationId="{00000000-0000-0000-0000-000000000000}"/>
          </ac:spMkLst>
        </pc:spChg>
        <pc:spChg chg="add del">
          <ac:chgData name="Stewart Gale" userId="3647ddd2-6040-41ae-a96d-232c23482af8" providerId="ADAL" clId="{B608F59A-C590-4E0E-8245-17B20EB5D1E3}" dt="2022-01-14T04:18:36.141" v="60" actId="478"/>
          <ac:spMkLst>
            <pc:docMk/>
            <pc:sldMk cId="2955938588" sldId="329"/>
            <ac:spMk id="18" creationId="{00000000-0000-0000-0000-000000000000}"/>
          </ac:spMkLst>
        </pc:spChg>
        <pc:spChg chg="add del">
          <ac:chgData name="Stewart Gale" userId="3647ddd2-6040-41ae-a96d-232c23482af8" providerId="ADAL" clId="{B608F59A-C590-4E0E-8245-17B20EB5D1E3}" dt="2022-01-14T04:18:36.141" v="60" actId="478"/>
          <ac:spMkLst>
            <pc:docMk/>
            <pc:sldMk cId="2955938588" sldId="329"/>
            <ac:spMk id="19" creationId="{00000000-0000-0000-0000-000000000000}"/>
          </ac:spMkLst>
        </pc:spChg>
        <pc:spChg chg="add del">
          <ac:chgData name="Stewart Gale" userId="3647ddd2-6040-41ae-a96d-232c23482af8" providerId="ADAL" clId="{B608F59A-C590-4E0E-8245-17B20EB5D1E3}" dt="2022-01-14T04:18:36.141" v="60" actId="478"/>
          <ac:spMkLst>
            <pc:docMk/>
            <pc:sldMk cId="2955938588" sldId="329"/>
            <ac:spMk id="20" creationId="{00000000-0000-0000-0000-000000000000}"/>
          </ac:spMkLst>
        </pc:spChg>
        <pc:picChg chg="add mod modCrop">
          <ac:chgData name="Stewart Gale" userId="3647ddd2-6040-41ae-a96d-232c23482af8" providerId="ADAL" clId="{B608F59A-C590-4E0E-8245-17B20EB5D1E3}" dt="2022-01-14T04:19:24.631" v="78" actId="14100"/>
          <ac:picMkLst>
            <pc:docMk/>
            <pc:sldMk cId="2955938588" sldId="329"/>
            <ac:picMk id="2" creationId="{24597E18-B59D-4E9D-A300-EB8B3FD3F28D}"/>
          </ac:picMkLst>
        </pc:picChg>
        <pc:picChg chg="add del mod modCrop">
          <ac:chgData name="Stewart Gale" userId="3647ddd2-6040-41ae-a96d-232c23482af8" providerId="ADAL" clId="{B608F59A-C590-4E0E-8245-17B20EB5D1E3}" dt="2022-01-14T04:19:15.156" v="74" actId="1076"/>
          <ac:picMkLst>
            <pc:docMk/>
            <pc:sldMk cId="2955938588" sldId="329"/>
            <ac:picMk id="4" creationId="{00000000-0000-0000-0000-000000000000}"/>
          </ac:picMkLst>
        </pc:picChg>
      </pc:sldChg>
      <pc:sldChg chg="addSp delSp modSp add mod delAnim">
        <pc:chgData name="Stewart Gale" userId="3647ddd2-6040-41ae-a96d-232c23482af8" providerId="ADAL" clId="{B608F59A-C590-4E0E-8245-17B20EB5D1E3}" dt="2022-01-14T04:20:19.618" v="96" actId="1076"/>
        <pc:sldMkLst>
          <pc:docMk/>
          <pc:sldMk cId="4063940218" sldId="330"/>
        </pc:sldMkLst>
        <pc:spChg chg="del">
          <ac:chgData name="Stewart Gale" userId="3647ddd2-6040-41ae-a96d-232c23482af8" providerId="ADAL" clId="{B608F59A-C590-4E0E-8245-17B20EB5D1E3}" dt="2022-01-14T04:19:30.306" v="79" actId="478"/>
          <ac:spMkLst>
            <pc:docMk/>
            <pc:sldMk cId="4063940218" sldId="330"/>
            <ac:spMk id="5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9:30.306" v="79" actId="478"/>
          <ac:spMkLst>
            <pc:docMk/>
            <pc:sldMk cId="4063940218" sldId="330"/>
            <ac:spMk id="6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9:30.306" v="79" actId="478"/>
          <ac:spMkLst>
            <pc:docMk/>
            <pc:sldMk cId="4063940218" sldId="330"/>
            <ac:spMk id="7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9:30.306" v="79" actId="478"/>
          <ac:spMkLst>
            <pc:docMk/>
            <pc:sldMk cId="4063940218" sldId="330"/>
            <ac:spMk id="8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9:30.306" v="79" actId="478"/>
          <ac:spMkLst>
            <pc:docMk/>
            <pc:sldMk cId="4063940218" sldId="330"/>
            <ac:spMk id="9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9:30.306" v="79" actId="478"/>
          <ac:spMkLst>
            <pc:docMk/>
            <pc:sldMk cId="4063940218" sldId="330"/>
            <ac:spMk id="10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9:30.306" v="79" actId="478"/>
          <ac:spMkLst>
            <pc:docMk/>
            <pc:sldMk cId="4063940218" sldId="330"/>
            <ac:spMk id="11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9:30.306" v="79" actId="478"/>
          <ac:spMkLst>
            <pc:docMk/>
            <pc:sldMk cId="4063940218" sldId="330"/>
            <ac:spMk id="12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9:30.306" v="79" actId="478"/>
          <ac:spMkLst>
            <pc:docMk/>
            <pc:sldMk cId="4063940218" sldId="330"/>
            <ac:spMk id="13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9:30.306" v="79" actId="478"/>
          <ac:spMkLst>
            <pc:docMk/>
            <pc:sldMk cId="4063940218" sldId="330"/>
            <ac:spMk id="14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9:33.376" v="80" actId="478"/>
          <ac:spMkLst>
            <pc:docMk/>
            <pc:sldMk cId="4063940218" sldId="330"/>
            <ac:spMk id="15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9:33.376" v="80" actId="478"/>
          <ac:spMkLst>
            <pc:docMk/>
            <pc:sldMk cId="4063940218" sldId="330"/>
            <ac:spMk id="16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9:33.376" v="80" actId="478"/>
          <ac:spMkLst>
            <pc:docMk/>
            <pc:sldMk cId="4063940218" sldId="330"/>
            <ac:spMk id="17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9:30.306" v="79" actId="478"/>
          <ac:spMkLst>
            <pc:docMk/>
            <pc:sldMk cId="4063940218" sldId="330"/>
            <ac:spMk id="18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9:30.306" v="79" actId="478"/>
          <ac:spMkLst>
            <pc:docMk/>
            <pc:sldMk cId="4063940218" sldId="330"/>
            <ac:spMk id="19" creationId="{00000000-0000-0000-0000-000000000000}"/>
          </ac:spMkLst>
        </pc:spChg>
        <pc:spChg chg="del">
          <ac:chgData name="Stewart Gale" userId="3647ddd2-6040-41ae-a96d-232c23482af8" providerId="ADAL" clId="{B608F59A-C590-4E0E-8245-17B20EB5D1E3}" dt="2022-01-14T04:19:33.376" v="80" actId="478"/>
          <ac:spMkLst>
            <pc:docMk/>
            <pc:sldMk cId="4063940218" sldId="330"/>
            <ac:spMk id="20" creationId="{00000000-0000-0000-0000-000000000000}"/>
          </ac:spMkLst>
        </pc:spChg>
        <pc:picChg chg="mod modCrop">
          <ac:chgData name="Stewart Gale" userId="3647ddd2-6040-41ae-a96d-232c23482af8" providerId="ADAL" clId="{B608F59A-C590-4E0E-8245-17B20EB5D1E3}" dt="2022-01-14T04:20:17.960" v="95" actId="1076"/>
          <ac:picMkLst>
            <pc:docMk/>
            <pc:sldMk cId="4063940218" sldId="330"/>
            <ac:picMk id="4" creationId="{00000000-0000-0000-0000-000000000000}"/>
          </ac:picMkLst>
        </pc:picChg>
        <pc:picChg chg="add mod modCrop">
          <ac:chgData name="Stewart Gale" userId="3647ddd2-6040-41ae-a96d-232c23482af8" providerId="ADAL" clId="{B608F59A-C590-4E0E-8245-17B20EB5D1E3}" dt="2022-01-14T04:20:19.618" v="96" actId="1076"/>
          <ac:picMkLst>
            <pc:docMk/>
            <pc:sldMk cId="4063940218" sldId="330"/>
            <ac:picMk id="21" creationId="{55903853-4BC6-401F-B71B-C8C6D65C686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pPr/>
              <a:t>14/01/2022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802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803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524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5464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1983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14/01/2022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605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14/01/2022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410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14/01/2022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128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14/01/2022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353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14/01/2022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7132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14/01/2022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962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705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9612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pPr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778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515305" y="-317163"/>
                <a:ext cx="1246237" cy="70728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  <a:defRPr/>
                </a:pPr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1)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12</m:t>
                        </m:r>
                      </m:den>
                    </m:f>
                  </m:oMath>
                </a14:m>
                <a:endParaRPr lang="en-GB" sz="32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defRPr/>
                </a:pPr>
                <a:r>
                  <a:rPr lang="en-GB" sz="32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</m:den>
                    </m:f>
                  </m:oMath>
                </a14:m>
                <a:endParaRPr lang="en-GB" sz="32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defRPr/>
                </a:pPr>
                <a:r>
                  <a:rPr lang="en-GB" sz="32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32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defRPr/>
                </a:pPr>
                <a:r>
                  <a:rPr lang="en-GB" sz="32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32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defRPr/>
                </a:pPr>
                <a:r>
                  <a:rPr lang="en-GB" sz="32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GB" sz="32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305" y="-317163"/>
                <a:ext cx="1246237" cy="7072834"/>
              </a:xfrm>
              <a:prstGeom prst="rect">
                <a:avLst/>
              </a:prstGeom>
              <a:blipFill>
                <a:blip r:embed="rId3"/>
                <a:stretch>
                  <a:fillRect l="-127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4440019" y="-393787"/>
                <a:ext cx="1581027" cy="72260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  <a:defRPr/>
                </a:pPr>
                <a:r>
                  <a:rPr lang="en-GB" sz="32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6)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32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defRPr/>
                </a:pPr>
                <a:r>
                  <a:rPr lang="en-GB" sz="32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7)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𝑥𝑦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32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defRPr/>
                </a:pPr>
                <a:r>
                  <a:rPr lang="en-GB" sz="32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8)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𝑥𝑦</m:t>
                        </m:r>
                      </m:den>
                    </m:f>
                  </m:oMath>
                </a14:m>
                <a:endParaRPr lang="en-GB" sz="32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defRPr/>
                </a:pPr>
                <a:r>
                  <a:rPr lang="en-GB" sz="32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7)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𝑥𝑦</m:t>
                        </m:r>
                      </m:den>
                    </m:f>
                  </m:oMath>
                </a14:m>
                <a:endParaRPr lang="en-GB" sz="32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defRPr/>
                </a:pPr>
                <a:r>
                  <a:rPr lang="en-GB" sz="32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8)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32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0019" y="-393787"/>
                <a:ext cx="1581027" cy="7226081"/>
              </a:xfrm>
              <a:prstGeom prst="rect">
                <a:avLst/>
              </a:prstGeom>
              <a:blipFill>
                <a:blip r:embed="rId4"/>
                <a:stretch>
                  <a:fillRect l="-96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7334867" y="95643"/>
            <a:ext cx="12742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/>
            </a:pPr>
            <a:endParaRPr lang="en-GB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defRPr/>
            </a:pPr>
            <a:endParaRPr lang="en-GB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defRPr/>
            </a:pPr>
            <a:endParaRPr lang="en-GB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defRPr/>
            </a:pPr>
            <a:endParaRPr lang="en-GB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8521243" y="-172016"/>
                <a:ext cx="2034018" cy="72940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GB" sz="31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9)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  <m:r>
                          <a:rPr lang="en-GB" sz="3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𝑥𝑦</m:t>
                        </m:r>
                      </m:num>
                      <m:den>
                        <m:r>
                          <a:rPr lang="en-GB" sz="3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GB" sz="3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31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31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10)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  <m:sSup>
                          <m:sSupPr>
                            <m:ctrlP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3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GB" sz="3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GB" sz="3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31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31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11)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  <m:sSup>
                          <m:sSupPr>
                            <m:ctrlP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3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GB" sz="3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31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31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12)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  <m:sSup>
                          <m:sSupPr>
                            <m:ctrlP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GB" sz="3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GB" sz="3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31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31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13)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100</m:t>
                        </m:r>
                        <m:sSup>
                          <m:sSupPr>
                            <m:ctrlP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sup>
                        </m:sSup>
                      </m:num>
                      <m:den>
                        <m:r>
                          <a:rPr lang="en-GB" sz="3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120</m:t>
                        </m:r>
                        <m:r>
                          <a:rPr lang="en-GB" sz="3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31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31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14)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100</m:t>
                        </m:r>
                        <m:sSup>
                          <m:sSupPr>
                            <m:ctrlP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sup>
                        </m:sSup>
                      </m:num>
                      <m:den>
                        <m:r>
                          <a:rPr lang="en-GB" sz="3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31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31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1243" y="-172016"/>
                <a:ext cx="2034018" cy="7294048"/>
              </a:xfrm>
              <a:prstGeom prst="rect">
                <a:avLst/>
              </a:prstGeom>
              <a:blipFill>
                <a:blip r:embed="rId5"/>
                <a:stretch>
                  <a:fillRect l="-74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7943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12199" t="29803" r="16728" b="22491"/>
          <a:stretch/>
        </p:blipFill>
        <p:spPr>
          <a:xfrm>
            <a:off x="200025" y="114300"/>
            <a:ext cx="11877675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274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2143125"/>
            <a:ext cx="97345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845527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482895" y="-342028"/>
                <a:ext cx="1246237" cy="70728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  <a:defRPr/>
                </a:pPr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1)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12</m:t>
                        </m:r>
                      </m:den>
                    </m:f>
                  </m:oMath>
                </a14:m>
                <a:endParaRPr lang="en-GB" sz="32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defRPr/>
                </a:pPr>
                <a:r>
                  <a:rPr lang="en-GB" sz="32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</m:den>
                    </m:f>
                  </m:oMath>
                </a14:m>
                <a:endParaRPr lang="en-GB" sz="32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defRPr/>
                </a:pPr>
                <a:r>
                  <a:rPr lang="en-GB" sz="32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32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defRPr/>
                </a:pPr>
                <a:r>
                  <a:rPr lang="en-GB" sz="32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32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defRPr/>
                </a:pPr>
                <a:r>
                  <a:rPr lang="en-GB" sz="32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GB" sz="32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895" y="-342028"/>
                <a:ext cx="1246237" cy="7072834"/>
              </a:xfrm>
              <a:prstGeom prst="rect">
                <a:avLst/>
              </a:prstGeom>
              <a:blipFill>
                <a:blip r:embed="rId3"/>
                <a:stretch>
                  <a:fillRect l="-121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4191040" y="-174567"/>
                <a:ext cx="1581027" cy="63332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  <a:defRPr/>
                </a:pPr>
                <a:r>
                  <a:rPr lang="en-GB" sz="28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6)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28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defRPr/>
                </a:pPr>
                <a:r>
                  <a:rPr lang="en-GB" sz="28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7)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𝑥𝑦</m:t>
                        </m:r>
                      </m:num>
                      <m:den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28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defRPr/>
                </a:pPr>
                <a:r>
                  <a:rPr lang="en-GB" sz="28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8)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𝑥𝑦</m:t>
                        </m:r>
                      </m:den>
                    </m:f>
                  </m:oMath>
                </a14:m>
                <a:endParaRPr lang="en-GB" sz="28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defRPr/>
                </a:pPr>
                <a:r>
                  <a:rPr lang="en-GB" sz="28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7)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𝑥𝑦</m:t>
                        </m:r>
                      </m:den>
                    </m:f>
                  </m:oMath>
                </a14:m>
                <a:endParaRPr lang="en-GB" sz="28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defRPr/>
                </a:pPr>
                <a:r>
                  <a:rPr lang="en-GB" sz="28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8)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8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40" y="-174567"/>
                <a:ext cx="1581027" cy="6333272"/>
              </a:xfrm>
              <a:prstGeom prst="rect">
                <a:avLst/>
              </a:prstGeom>
              <a:blipFill>
                <a:blip r:embed="rId4"/>
                <a:stretch>
                  <a:fillRect l="-81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6288196" y="147401"/>
            <a:ext cx="12742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/>
            </a:pPr>
            <a:endParaRPr lang="en-GB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defRPr/>
            </a:pPr>
            <a:endParaRPr lang="en-GB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defRPr/>
            </a:pPr>
            <a:endParaRPr lang="en-GB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defRPr/>
            </a:pPr>
            <a:endParaRPr lang="en-GB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1901014" y="5620379"/>
                <a:ext cx="666849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20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1014" y="5620379"/>
                <a:ext cx="666849" cy="9541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1926370" y="4217442"/>
                <a:ext cx="666849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20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4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6370" y="4217442"/>
                <a:ext cx="666849" cy="9541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1934970" y="2915171"/>
                <a:ext cx="666849" cy="9017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4970" y="2915171"/>
                <a:ext cx="666849" cy="90172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2051795" y="1580308"/>
                <a:ext cx="468077" cy="8274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95" y="1580308"/>
                <a:ext cx="468077" cy="82747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1991854" y="147401"/>
                <a:ext cx="465192" cy="898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1854" y="147401"/>
                <a:ext cx="465192" cy="89896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5741156" y="5135027"/>
                <a:ext cx="944682" cy="11116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  <m:sSup>
                            <m:sSupPr>
                              <m:ctrlPr>
                                <a:rPr lang="en-GB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1156" y="5135027"/>
                <a:ext cx="944682" cy="111165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5826325" y="3816893"/>
                <a:ext cx="741485" cy="11116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6325" y="3816893"/>
                <a:ext cx="741485" cy="111165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5858210" y="2527129"/>
                <a:ext cx="741485" cy="11016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8210" y="2527129"/>
                <a:ext cx="741485" cy="110164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5858209" y="1123273"/>
                <a:ext cx="741485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20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8209" y="1123273"/>
                <a:ext cx="741485" cy="107721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5944433" y="-41706"/>
                <a:ext cx="505267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20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2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4433" y="-41706"/>
                <a:ext cx="505267" cy="107721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8283660" y="93096"/>
                <a:ext cx="2034018" cy="64813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GB" sz="28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9)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𝑥𝑦</m:t>
                        </m:r>
                      </m:num>
                      <m:den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8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8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10)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  <m:sSup>
                          <m:sSupPr>
                            <m:ctrlP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8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8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11)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  <m:sSup>
                          <m:sSupPr>
                            <m:ctrlP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8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8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12)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  <m:sSup>
                          <m:sSupPr>
                            <m:ctrlP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8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8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13)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100</m:t>
                        </m:r>
                        <m:sSup>
                          <m:sSupPr>
                            <m:ctrlP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sup>
                        </m:sSup>
                      </m:num>
                      <m:den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120</m:t>
                        </m:r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8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GB" sz="28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14)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100</m:t>
                        </m:r>
                        <m:sSup>
                          <m:sSupPr>
                            <m:ctrlP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sup>
                        </m:sSup>
                      </m:num>
                      <m:den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8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3660" y="93096"/>
                <a:ext cx="2034018" cy="6481390"/>
              </a:xfrm>
              <a:prstGeom prst="rect">
                <a:avLst/>
              </a:prstGeom>
              <a:blipFill>
                <a:blip r:embed="rId15"/>
                <a:stretch>
                  <a:fillRect l="-62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/>
              <p:cNvSpPr/>
              <p:nvPr/>
            </p:nvSpPr>
            <p:spPr>
              <a:xfrm>
                <a:off x="10235314" y="5745024"/>
                <a:ext cx="144949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100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35314" y="5745024"/>
                <a:ext cx="1449499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/>
              <p:cNvSpPr/>
              <p:nvPr/>
            </p:nvSpPr>
            <p:spPr>
              <a:xfrm>
                <a:off x="10434087" y="4438968"/>
                <a:ext cx="1051955" cy="9569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4087" y="4438968"/>
                <a:ext cx="1051955" cy="9569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/>
              <p:cNvSpPr/>
              <p:nvPr/>
            </p:nvSpPr>
            <p:spPr>
              <a:xfrm>
                <a:off x="10522072" y="3415568"/>
                <a:ext cx="862480" cy="9105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𝑥𝑦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2072" y="3415568"/>
                <a:ext cx="862480" cy="91057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ctangle 20"/>
              <p:cNvSpPr/>
              <p:nvPr/>
            </p:nvSpPr>
            <p:spPr>
              <a:xfrm>
                <a:off x="10626641" y="2379673"/>
                <a:ext cx="666849" cy="9105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6641" y="2379673"/>
                <a:ext cx="666849" cy="91057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/>
              <p:cNvSpPr/>
              <p:nvPr/>
            </p:nvSpPr>
            <p:spPr>
              <a:xfrm>
                <a:off x="10626641" y="1250743"/>
                <a:ext cx="671722" cy="98418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6641" y="1250743"/>
                <a:ext cx="671722" cy="98418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 22"/>
              <p:cNvSpPr/>
              <p:nvPr/>
            </p:nvSpPr>
            <p:spPr>
              <a:xfrm>
                <a:off x="10626641" y="227343"/>
                <a:ext cx="671722" cy="98418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6641" y="227343"/>
                <a:ext cx="671722" cy="98418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392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497" t="29806" r="52001" b="57597"/>
          <a:stretch/>
        </p:blipFill>
        <p:spPr>
          <a:xfrm>
            <a:off x="990201" y="92639"/>
            <a:ext cx="10114725" cy="284034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678B022-BFC6-43C6-9148-DE190AD442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731" t="29806" r="16795" b="57597"/>
          <a:stretch/>
        </p:blipFill>
        <p:spPr>
          <a:xfrm>
            <a:off x="1042544" y="3309980"/>
            <a:ext cx="10106911" cy="284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612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497" t="42064" r="52001" b="45842"/>
          <a:stretch/>
        </p:blipFill>
        <p:spPr>
          <a:xfrm>
            <a:off x="784232" y="592348"/>
            <a:ext cx="10001383" cy="269640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3DD264B-C8D1-4104-8F28-2987502085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308"/>
          <a:stretch/>
        </p:blipFill>
        <p:spPr>
          <a:xfrm>
            <a:off x="784232" y="3667016"/>
            <a:ext cx="10089581" cy="2696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433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497" t="53692" r="52001" b="33834"/>
          <a:stretch/>
        </p:blipFill>
        <p:spPr>
          <a:xfrm>
            <a:off x="863682" y="316301"/>
            <a:ext cx="9642227" cy="268137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4597E18-B59D-4E9D-A300-EB8B3FD3F2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317"/>
          <a:stretch/>
        </p:blipFill>
        <p:spPr>
          <a:xfrm>
            <a:off x="863681" y="3379270"/>
            <a:ext cx="9792817" cy="295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938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497" t="65394" r="51912" b="22254"/>
          <a:stretch/>
        </p:blipFill>
        <p:spPr>
          <a:xfrm>
            <a:off x="837066" y="462951"/>
            <a:ext cx="10290569" cy="282658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5903853-4BC6-401F-B71B-C8C6D65C68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614" t="65394" r="16794" b="22254"/>
          <a:stretch/>
        </p:blipFill>
        <p:spPr>
          <a:xfrm>
            <a:off x="910459" y="3666227"/>
            <a:ext cx="10290568" cy="28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940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1732</TotalTime>
  <Words>120</Words>
  <Application>Microsoft Office PowerPoint</Application>
  <PresentationFormat>Widescreen</PresentationFormat>
  <Paragraphs>55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Stewart Gale</cp:lastModifiedBy>
  <cp:revision>92</cp:revision>
  <dcterms:created xsi:type="dcterms:W3CDTF">2018-01-26T08:52:52Z</dcterms:created>
  <dcterms:modified xsi:type="dcterms:W3CDTF">2022-01-14T04:20:40Z</dcterms:modified>
</cp:coreProperties>
</file>