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7" r:id="rId2"/>
    <p:sldId id="263" r:id="rId3"/>
    <p:sldId id="282" r:id="rId4"/>
    <p:sldId id="283" r:id="rId5"/>
    <p:sldId id="284" r:id="rId6"/>
    <p:sldId id="256" r:id="rId7"/>
    <p:sldId id="265" r:id="rId8"/>
    <p:sldId id="264" r:id="rId9"/>
    <p:sldId id="258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57" r:id="rId20"/>
    <p:sldId id="260" r:id="rId21"/>
    <p:sldId id="275" r:id="rId22"/>
    <p:sldId id="276" r:id="rId2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69781C2-FB9D-4584-B551-570856ED4086}" v="28" dt="2023-11-06T13:08:39.322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88" d="100"/>
          <a:sy n="88" d="100"/>
        </p:scale>
        <p:origin x="69" y="1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microsoft.com/office/2016/11/relationships/changesInfo" Target="changesInfos/changesInfo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tewart Gale" userId="3647ddd2-6040-41ae-a96d-232c23482af8" providerId="ADAL" clId="{369781C2-FB9D-4584-B551-570856ED4086}"/>
    <pc:docChg chg="undo custSel addSld delSld modSld sldOrd">
      <pc:chgData name="Stewart Gale" userId="3647ddd2-6040-41ae-a96d-232c23482af8" providerId="ADAL" clId="{369781C2-FB9D-4584-B551-570856ED4086}" dt="2023-11-06T13:08:56.598" v="145" actId="47"/>
      <pc:docMkLst>
        <pc:docMk/>
      </pc:docMkLst>
      <pc:sldChg chg="delSp modSp mod">
        <pc:chgData name="Stewart Gale" userId="3647ddd2-6040-41ae-a96d-232c23482af8" providerId="ADAL" clId="{369781C2-FB9D-4584-B551-570856ED4086}" dt="2021-12-19T09:09:40.442" v="13" actId="1076"/>
        <pc:sldMkLst>
          <pc:docMk/>
          <pc:sldMk cId="2868904117" sldId="256"/>
        </pc:sldMkLst>
        <pc:spChg chg="mod">
          <ac:chgData name="Stewart Gale" userId="3647ddd2-6040-41ae-a96d-232c23482af8" providerId="ADAL" clId="{369781C2-FB9D-4584-B551-570856ED4086}" dt="2021-12-19T09:09:34.769" v="12" actId="1076"/>
          <ac:spMkLst>
            <pc:docMk/>
            <pc:sldMk cId="2868904117" sldId="256"/>
            <ac:spMk id="2" creationId="{00000000-0000-0000-0000-000000000000}"/>
          </ac:spMkLst>
        </pc:spChg>
        <pc:spChg chg="mod">
          <ac:chgData name="Stewart Gale" userId="3647ddd2-6040-41ae-a96d-232c23482af8" providerId="ADAL" clId="{369781C2-FB9D-4584-B551-570856ED4086}" dt="2021-12-19T09:09:34.769" v="12" actId="1076"/>
          <ac:spMkLst>
            <pc:docMk/>
            <pc:sldMk cId="2868904117" sldId="256"/>
            <ac:spMk id="3" creationId="{00000000-0000-0000-0000-000000000000}"/>
          </ac:spMkLst>
        </pc:spChg>
        <pc:spChg chg="del">
          <ac:chgData name="Stewart Gale" userId="3647ddd2-6040-41ae-a96d-232c23482af8" providerId="ADAL" clId="{369781C2-FB9D-4584-B551-570856ED4086}" dt="2021-12-19T09:09:27.965" v="11" actId="478"/>
          <ac:spMkLst>
            <pc:docMk/>
            <pc:sldMk cId="2868904117" sldId="256"/>
            <ac:spMk id="4" creationId="{00000000-0000-0000-0000-000000000000}"/>
          </ac:spMkLst>
        </pc:spChg>
        <pc:spChg chg="mod">
          <ac:chgData name="Stewart Gale" userId="3647ddd2-6040-41ae-a96d-232c23482af8" providerId="ADAL" clId="{369781C2-FB9D-4584-B551-570856ED4086}" dt="2021-12-19T09:09:40.442" v="13" actId="1076"/>
          <ac:spMkLst>
            <pc:docMk/>
            <pc:sldMk cId="2868904117" sldId="256"/>
            <ac:spMk id="13" creationId="{00000000-0000-0000-0000-000000000000}"/>
          </ac:spMkLst>
        </pc:spChg>
        <pc:spChg chg="mod">
          <ac:chgData name="Stewart Gale" userId="3647ddd2-6040-41ae-a96d-232c23482af8" providerId="ADAL" clId="{369781C2-FB9D-4584-B551-570856ED4086}" dt="2021-12-19T09:09:40.442" v="13" actId="1076"/>
          <ac:spMkLst>
            <pc:docMk/>
            <pc:sldMk cId="2868904117" sldId="256"/>
            <ac:spMk id="14" creationId="{00000000-0000-0000-0000-000000000000}"/>
          </ac:spMkLst>
        </pc:spChg>
        <pc:spChg chg="mod">
          <ac:chgData name="Stewart Gale" userId="3647ddd2-6040-41ae-a96d-232c23482af8" providerId="ADAL" clId="{369781C2-FB9D-4584-B551-570856ED4086}" dt="2021-12-19T09:09:40.442" v="13" actId="1076"/>
          <ac:spMkLst>
            <pc:docMk/>
            <pc:sldMk cId="2868904117" sldId="256"/>
            <ac:spMk id="15" creationId="{00000000-0000-0000-0000-000000000000}"/>
          </ac:spMkLst>
        </pc:spChg>
        <pc:spChg chg="mod">
          <ac:chgData name="Stewart Gale" userId="3647ddd2-6040-41ae-a96d-232c23482af8" providerId="ADAL" clId="{369781C2-FB9D-4584-B551-570856ED4086}" dt="2021-12-19T09:09:40.442" v="13" actId="1076"/>
          <ac:spMkLst>
            <pc:docMk/>
            <pc:sldMk cId="2868904117" sldId="256"/>
            <ac:spMk id="16" creationId="{00000000-0000-0000-0000-000000000000}"/>
          </ac:spMkLst>
        </pc:spChg>
        <pc:spChg chg="mod">
          <ac:chgData name="Stewart Gale" userId="3647ddd2-6040-41ae-a96d-232c23482af8" providerId="ADAL" clId="{369781C2-FB9D-4584-B551-570856ED4086}" dt="2021-12-19T09:09:40.442" v="13" actId="1076"/>
          <ac:spMkLst>
            <pc:docMk/>
            <pc:sldMk cId="2868904117" sldId="256"/>
            <ac:spMk id="17" creationId="{00000000-0000-0000-0000-000000000000}"/>
          </ac:spMkLst>
        </pc:spChg>
        <pc:spChg chg="mod">
          <ac:chgData name="Stewart Gale" userId="3647ddd2-6040-41ae-a96d-232c23482af8" providerId="ADAL" clId="{369781C2-FB9D-4584-B551-570856ED4086}" dt="2021-12-19T09:09:40.442" v="13" actId="1076"/>
          <ac:spMkLst>
            <pc:docMk/>
            <pc:sldMk cId="2868904117" sldId="256"/>
            <ac:spMk id="18" creationId="{00000000-0000-0000-0000-000000000000}"/>
          </ac:spMkLst>
        </pc:spChg>
        <pc:spChg chg="mod">
          <ac:chgData name="Stewart Gale" userId="3647ddd2-6040-41ae-a96d-232c23482af8" providerId="ADAL" clId="{369781C2-FB9D-4584-B551-570856ED4086}" dt="2021-12-19T09:09:40.442" v="13" actId="1076"/>
          <ac:spMkLst>
            <pc:docMk/>
            <pc:sldMk cId="2868904117" sldId="256"/>
            <ac:spMk id="19" creationId="{00000000-0000-0000-0000-000000000000}"/>
          </ac:spMkLst>
        </pc:spChg>
        <pc:spChg chg="mod">
          <ac:chgData name="Stewart Gale" userId="3647ddd2-6040-41ae-a96d-232c23482af8" providerId="ADAL" clId="{369781C2-FB9D-4584-B551-570856ED4086}" dt="2021-12-19T09:09:40.442" v="13" actId="1076"/>
          <ac:spMkLst>
            <pc:docMk/>
            <pc:sldMk cId="2868904117" sldId="256"/>
            <ac:spMk id="20" creationId="{00000000-0000-0000-0000-000000000000}"/>
          </ac:spMkLst>
        </pc:spChg>
        <pc:spChg chg="mod">
          <ac:chgData name="Stewart Gale" userId="3647ddd2-6040-41ae-a96d-232c23482af8" providerId="ADAL" clId="{369781C2-FB9D-4584-B551-570856ED4086}" dt="2021-12-19T09:09:40.442" v="13" actId="1076"/>
          <ac:spMkLst>
            <pc:docMk/>
            <pc:sldMk cId="2868904117" sldId="256"/>
            <ac:spMk id="23" creationId="{00000000-0000-0000-0000-000000000000}"/>
          </ac:spMkLst>
        </pc:spChg>
        <pc:spChg chg="mod">
          <ac:chgData name="Stewart Gale" userId="3647ddd2-6040-41ae-a96d-232c23482af8" providerId="ADAL" clId="{369781C2-FB9D-4584-B551-570856ED4086}" dt="2021-12-19T09:09:40.442" v="13" actId="1076"/>
          <ac:spMkLst>
            <pc:docMk/>
            <pc:sldMk cId="2868904117" sldId="256"/>
            <ac:spMk id="24" creationId="{00000000-0000-0000-0000-000000000000}"/>
          </ac:spMkLst>
        </pc:spChg>
        <pc:spChg chg="mod">
          <ac:chgData name="Stewart Gale" userId="3647ddd2-6040-41ae-a96d-232c23482af8" providerId="ADAL" clId="{369781C2-FB9D-4584-B551-570856ED4086}" dt="2021-12-19T09:09:40.442" v="13" actId="1076"/>
          <ac:spMkLst>
            <pc:docMk/>
            <pc:sldMk cId="2868904117" sldId="256"/>
            <ac:spMk id="25" creationId="{00000000-0000-0000-0000-000000000000}"/>
          </ac:spMkLst>
        </pc:spChg>
        <pc:spChg chg="mod">
          <ac:chgData name="Stewart Gale" userId="3647ddd2-6040-41ae-a96d-232c23482af8" providerId="ADAL" clId="{369781C2-FB9D-4584-B551-570856ED4086}" dt="2021-12-19T09:09:40.442" v="13" actId="1076"/>
          <ac:spMkLst>
            <pc:docMk/>
            <pc:sldMk cId="2868904117" sldId="256"/>
            <ac:spMk id="26" creationId="{00000000-0000-0000-0000-000000000000}"/>
          </ac:spMkLst>
        </pc:spChg>
        <pc:spChg chg="mod">
          <ac:chgData name="Stewart Gale" userId="3647ddd2-6040-41ae-a96d-232c23482af8" providerId="ADAL" clId="{369781C2-FB9D-4584-B551-570856ED4086}" dt="2021-12-19T09:09:40.442" v="13" actId="1076"/>
          <ac:spMkLst>
            <pc:docMk/>
            <pc:sldMk cId="2868904117" sldId="256"/>
            <ac:spMk id="27" creationId="{00000000-0000-0000-0000-000000000000}"/>
          </ac:spMkLst>
        </pc:spChg>
        <pc:spChg chg="mod">
          <ac:chgData name="Stewart Gale" userId="3647ddd2-6040-41ae-a96d-232c23482af8" providerId="ADAL" clId="{369781C2-FB9D-4584-B551-570856ED4086}" dt="2021-12-19T09:09:40.442" v="13" actId="1076"/>
          <ac:spMkLst>
            <pc:docMk/>
            <pc:sldMk cId="2868904117" sldId="256"/>
            <ac:spMk id="28" creationId="{00000000-0000-0000-0000-000000000000}"/>
          </ac:spMkLst>
        </pc:spChg>
        <pc:spChg chg="mod">
          <ac:chgData name="Stewart Gale" userId="3647ddd2-6040-41ae-a96d-232c23482af8" providerId="ADAL" clId="{369781C2-FB9D-4584-B551-570856ED4086}" dt="2021-12-19T09:09:40.442" v="13" actId="1076"/>
          <ac:spMkLst>
            <pc:docMk/>
            <pc:sldMk cId="2868904117" sldId="256"/>
            <ac:spMk id="29" creationId="{00000000-0000-0000-0000-000000000000}"/>
          </ac:spMkLst>
        </pc:spChg>
        <pc:spChg chg="mod">
          <ac:chgData name="Stewart Gale" userId="3647ddd2-6040-41ae-a96d-232c23482af8" providerId="ADAL" clId="{369781C2-FB9D-4584-B551-570856ED4086}" dt="2021-12-19T09:09:40.442" v="13" actId="1076"/>
          <ac:spMkLst>
            <pc:docMk/>
            <pc:sldMk cId="2868904117" sldId="256"/>
            <ac:spMk id="30" creationId="{00000000-0000-0000-0000-000000000000}"/>
          </ac:spMkLst>
        </pc:spChg>
        <pc:spChg chg="mod">
          <ac:chgData name="Stewart Gale" userId="3647ddd2-6040-41ae-a96d-232c23482af8" providerId="ADAL" clId="{369781C2-FB9D-4584-B551-570856ED4086}" dt="2021-12-19T09:09:40.442" v="13" actId="1076"/>
          <ac:spMkLst>
            <pc:docMk/>
            <pc:sldMk cId="2868904117" sldId="256"/>
            <ac:spMk id="31" creationId="{00000000-0000-0000-0000-000000000000}"/>
          </ac:spMkLst>
        </pc:spChg>
        <pc:spChg chg="mod">
          <ac:chgData name="Stewart Gale" userId="3647ddd2-6040-41ae-a96d-232c23482af8" providerId="ADAL" clId="{369781C2-FB9D-4584-B551-570856ED4086}" dt="2021-12-19T09:09:40.442" v="13" actId="1076"/>
          <ac:spMkLst>
            <pc:docMk/>
            <pc:sldMk cId="2868904117" sldId="256"/>
            <ac:spMk id="32" creationId="{00000000-0000-0000-0000-000000000000}"/>
          </ac:spMkLst>
        </pc:spChg>
        <pc:spChg chg="mod">
          <ac:chgData name="Stewart Gale" userId="3647ddd2-6040-41ae-a96d-232c23482af8" providerId="ADAL" clId="{369781C2-FB9D-4584-B551-570856ED4086}" dt="2021-12-19T09:09:40.442" v="13" actId="1076"/>
          <ac:spMkLst>
            <pc:docMk/>
            <pc:sldMk cId="2868904117" sldId="256"/>
            <ac:spMk id="50" creationId="{00000000-0000-0000-0000-000000000000}"/>
          </ac:spMkLst>
        </pc:spChg>
        <pc:spChg chg="mod">
          <ac:chgData name="Stewart Gale" userId="3647ddd2-6040-41ae-a96d-232c23482af8" providerId="ADAL" clId="{369781C2-FB9D-4584-B551-570856ED4086}" dt="2021-12-19T09:09:40.442" v="13" actId="1076"/>
          <ac:spMkLst>
            <pc:docMk/>
            <pc:sldMk cId="2868904117" sldId="256"/>
            <ac:spMk id="51" creationId="{00000000-0000-0000-0000-000000000000}"/>
          </ac:spMkLst>
        </pc:spChg>
        <pc:spChg chg="mod">
          <ac:chgData name="Stewart Gale" userId="3647ddd2-6040-41ae-a96d-232c23482af8" providerId="ADAL" clId="{369781C2-FB9D-4584-B551-570856ED4086}" dt="2021-12-19T09:09:40.442" v="13" actId="1076"/>
          <ac:spMkLst>
            <pc:docMk/>
            <pc:sldMk cId="2868904117" sldId="256"/>
            <ac:spMk id="52" creationId="{00000000-0000-0000-0000-000000000000}"/>
          </ac:spMkLst>
        </pc:spChg>
        <pc:spChg chg="mod">
          <ac:chgData name="Stewart Gale" userId="3647ddd2-6040-41ae-a96d-232c23482af8" providerId="ADAL" clId="{369781C2-FB9D-4584-B551-570856ED4086}" dt="2021-12-19T09:09:40.442" v="13" actId="1076"/>
          <ac:spMkLst>
            <pc:docMk/>
            <pc:sldMk cId="2868904117" sldId="256"/>
            <ac:spMk id="53" creationId="{00000000-0000-0000-0000-000000000000}"/>
          </ac:spMkLst>
        </pc:spChg>
        <pc:spChg chg="mod">
          <ac:chgData name="Stewart Gale" userId="3647ddd2-6040-41ae-a96d-232c23482af8" providerId="ADAL" clId="{369781C2-FB9D-4584-B551-570856ED4086}" dt="2021-12-19T09:09:40.442" v="13" actId="1076"/>
          <ac:spMkLst>
            <pc:docMk/>
            <pc:sldMk cId="2868904117" sldId="256"/>
            <ac:spMk id="54" creationId="{00000000-0000-0000-0000-000000000000}"/>
          </ac:spMkLst>
        </pc:spChg>
        <pc:spChg chg="mod">
          <ac:chgData name="Stewart Gale" userId="3647ddd2-6040-41ae-a96d-232c23482af8" providerId="ADAL" clId="{369781C2-FB9D-4584-B551-570856ED4086}" dt="2021-12-19T09:09:40.442" v="13" actId="1076"/>
          <ac:spMkLst>
            <pc:docMk/>
            <pc:sldMk cId="2868904117" sldId="256"/>
            <ac:spMk id="55" creationId="{00000000-0000-0000-0000-000000000000}"/>
          </ac:spMkLst>
        </pc:spChg>
        <pc:spChg chg="mod">
          <ac:chgData name="Stewart Gale" userId="3647ddd2-6040-41ae-a96d-232c23482af8" providerId="ADAL" clId="{369781C2-FB9D-4584-B551-570856ED4086}" dt="2021-12-19T09:09:40.442" v="13" actId="1076"/>
          <ac:spMkLst>
            <pc:docMk/>
            <pc:sldMk cId="2868904117" sldId="256"/>
            <ac:spMk id="56" creationId="{00000000-0000-0000-0000-000000000000}"/>
          </ac:spMkLst>
        </pc:spChg>
        <pc:cxnChg chg="mod">
          <ac:chgData name="Stewart Gale" userId="3647ddd2-6040-41ae-a96d-232c23482af8" providerId="ADAL" clId="{369781C2-FB9D-4584-B551-570856ED4086}" dt="2021-12-19T09:09:40.442" v="13" actId="1076"/>
          <ac:cxnSpMkLst>
            <pc:docMk/>
            <pc:sldMk cId="2868904117" sldId="256"/>
            <ac:cxnSpMk id="58" creationId="{00000000-0000-0000-0000-000000000000}"/>
          </ac:cxnSpMkLst>
        </pc:cxnChg>
      </pc:sldChg>
      <pc:sldChg chg="addSp delSp modSp mod delAnim">
        <pc:chgData name="Stewart Gale" userId="3647ddd2-6040-41ae-a96d-232c23482af8" providerId="ADAL" clId="{369781C2-FB9D-4584-B551-570856ED4086}" dt="2023-11-06T11:36:52.795" v="79" actId="1076"/>
        <pc:sldMkLst>
          <pc:docMk/>
          <pc:sldMk cId="4239576628" sldId="263"/>
        </pc:sldMkLst>
        <pc:spChg chg="del">
          <ac:chgData name="Stewart Gale" userId="3647ddd2-6040-41ae-a96d-232c23482af8" providerId="ADAL" clId="{369781C2-FB9D-4584-B551-570856ED4086}" dt="2023-11-06T10:48:45.134" v="21" actId="478"/>
          <ac:spMkLst>
            <pc:docMk/>
            <pc:sldMk cId="4239576628" sldId="263"/>
            <ac:spMk id="2" creationId="{00000000-0000-0000-0000-000000000000}"/>
          </ac:spMkLst>
        </pc:spChg>
        <pc:spChg chg="mod">
          <ac:chgData name="Stewart Gale" userId="3647ddd2-6040-41ae-a96d-232c23482af8" providerId="ADAL" clId="{369781C2-FB9D-4584-B551-570856ED4086}" dt="2023-11-06T11:36:36.504" v="68" actId="403"/>
          <ac:spMkLst>
            <pc:docMk/>
            <pc:sldMk cId="4239576628" sldId="263"/>
            <ac:spMk id="8" creationId="{00000000-0000-0000-0000-000000000000}"/>
          </ac:spMkLst>
        </pc:spChg>
        <pc:spChg chg="del">
          <ac:chgData name="Stewart Gale" userId="3647ddd2-6040-41ae-a96d-232c23482af8" providerId="ADAL" clId="{369781C2-FB9D-4584-B551-570856ED4086}" dt="2023-11-06T10:48:45.134" v="21" actId="478"/>
          <ac:spMkLst>
            <pc:docMk/>
            <pc:sldMk cId="4239576628" sldId="263"/>
            <ac:spMk id="9" creationId="{00000000-0000-0000-0000-000000000000}"/>
          </ac:spMkLst>
        </pc:spChg>
        <pc:spChg chg="del">
          <ac:chgData name="Stewart Gale" userId="3647ddd2-6040-41ae-a96d-232c23482af8" providerId="ADAL" clId="{369781C2-FB9D-4584-B551-570856ED4086}" dt="2023-11-06T10:48:45.134" v="21" actId="478"/>
          <ac:spMkLst>
            <pc:docMk/>
            <pc:sldMk cId="4239576628" sldId="263"/>
            <ac:spMk id="10" creationId="{00000000-0000-0000-0000-000000000000}"/>
          </ac:spMkLst>
        </pc:spChg>
        <pc:spChg chg="mod">
          <ac:chgData name="Stewart Gale" userId="3647ddd2-6040-41ae-a96d-232c23482af8" providerId="ADAL" clId="{369781C2-FB9D-4584-B551-570856ED4086}" dt="2023-11-06T11:36:52.795" v="79" actId="1076"/>
          <ac:spMkLst>
            <pc:docMk/>
            <pc:sldMk cId="4239576628" sldId="263"/>
            <ac:spMk id="11" creationId="{00000000-0000-0000-0000-000000000000}"/>
          </ac:spMkLst>
        </pc:spChg>
        <pc:spChg chg="del">
          <ac:chgData name="Stewart Gale" userId="3647ddd2-6040-41ae-a96d-232c23482af8" providerId="ADAL" clId="{369781C2-FB9D-4584-B551-570856ED4086}" dt="2023-11-06T10:48:45.134" v="21" actId="478"/>
          <ac:spMkLst>
            <pc:docMk/>
            <pc:sldMk cId="4239576628" sldId="263"/>
            <ac:spMk id="12" creationId="{00000000-0000-0000-0000-000000000000}"/>
          </ac:spMkLst>
        </pc:spChg>
        <pc:spChg chg="del">
          <ac:chgData name="Stewart Gale" userId="3647ddd2-6040-41ae-a96d-232c23482af8" providerId="ADAL" clId="{369781C2-FB9D-4584-B551-570856ED4086}" dt="2023-11-06T10:48:45.134" v="21" actId="478"/>
          <ac:spMkLst>
            <pc:docMk/>
            <pc:sldMk cId="4239576628" sldId="263"/>
            <ac:spMk id="14" creationId="{00000000-0000-0000-0000-000000000000}"/>
          </ac:spMkLst>
        </pc:spChg>
        <pc:spChg chg="del">
          <ac:chgData name="Stewart Gale" userId="3647ddd2-6040-41ae-a96d-232c23482af8" providerId="ADAL" clId="{369781C2-FB9D-4584-B551-570856ED4086}" dt="2023-11-06T10:48:45.134" v="21" actId="478"/>
          <ac:spMkLst>
            <pc:docMk/>
            <pc:sldMk cId="4239576628" sldId="263"/>
            <ac:spMk id="15" creationId="{00000000-0000-0000-0000-000000000000}"/>
          </ac:spMkLst>
        </pc:spChg>
        <pc:spChg chg="del">
          <ac:chgData name="Stewart Gale" userId="3647ddd2-6040-41ae-a96d-232c23482af8" providerId="ADAL" clId="{369781C2-FB9D-4584-B551-570856ED4086}" dt="2023-11-06T10:48:45.134" v="21" actId="478"/>
          <ac:spMkLst>
            <pc:docMk/>
            <pc:sldMk cId="4239576628" sldId="263"/>
            <ac:spMk id="16" creationId="{00000000-0000-0000-0000-000000000000}"/>
          </ac:spMkLst>
        </pc:spChg>
        <pc:spChg chg="del">
          <ac:chgData name="Stewart Gale" userId="3647ddd2-6040-41ae-a96d-232c23482af8" providerId="ADAL" clId="{369781C2-FB9D-4584-B551-570856ED4086}" dt="2023-11-06T10:48:52.414" v="25" actId="478"/>
          <ac:spMkLst>
            <pc:docMk/>
            <pc:sldMk cId="4239576628" sldId="263"/>
            <ac:spMk id="17" creationId="{00000000-0000-0000-0000-000000000000}"/>
          </ac:spMkLst>
        </pc:spChg>
        <pc:picChg chg="add del mod modCrop">
          <ac:chgData name="Stewart Gale" userId="3647ddd2-6040-41ae-a96d-232c23482af8" providerId="ADAL" clId="{369781C2-FB9D-4584-B551-570856ED4086}" dt="2023-11-06T11:36:43.878" v="72" actId="1076"/>
          <ac:picMkLst>
            <pc:docMk/>
            <pc:sldMk cId="4239576628" sldId="263"/>
            <ac:picMk id="7" creationId="{00000000-0000-0000-0000-000000000000}"/>
          </ac:picMkLst>
        </pc:picChg>
      </pc:sldChg>
      <pc:sldChg chg="addSp delSp modSp new mod ord">
        <pc:chgData name="Stewart Gale" userId="3647ddd2-6040-41ae-a96d-232c23482af8" providerId="ADAL" clId="{369781C2-FB9D-4584-B551-570856ED4086}" dt="2021-12-19T09:07:07.619" v="10" actId="1076"/>
        <pc:sldMkLst>
          <pc:docMk/>
          <pc:sldMk cId="929259619" sldId="277"/>
        </pc:sldMkLst>
        <pc:spChg chg="del">
          <ac:chgData name="Stewart Gale" userId="3647ddd2-6040-41ae-a96d-232c23482af8" providerId="ADAL" clId="{369781C2-FB9D-4584-B551-570856ED4086}" dt="2021-12-19T09:06:56.377" v="3" actId="478"/>
          <ac:spMkLst>
            <pc:docMk/>
            <pc:sldMk cId="929259619" sldId="277"/>
            <ac:spMk id="2" creationId="{F3CA94AB-CE04-4478-B9B7-9A32564D5488}"/>
          </ac:spMkLst>
        </pc:spChg>
        <pc:spChg chg="del">
          <ac:chgData name="Stewart Gale" userId="3647ddd2-6040-41ae-a96d-232c23482af8" providerId="ADAL" clId="{369781C2-FB9D-4584-B551-570856ED4086}" dt="2021-12-19T09:06:56.377" v="3" actId="478"/>
          <ac:spMkLst>
            <pc:docMk/>
            <pc:sldMk cId="929259619" sldId="277"/>
            <ac:spMk id="3" creationId="{22BB638D-E916-4E1A-8431-79AF606C7716}"/>
          </ac:spMkLst>
        </pc:spChg>
        <pc:spChg chg="add mod">
          <ac:chgData name="Stewart Gale" userId="3647ddd2-6040-41ae-a96d-232c23482af8" providerId="ADAL" clId="{369781C2-FB9D-4584-B551-570856ED4086}" dt="2021-12-19T09:07:07.619" v="10" actId="1076"/>
          <ac:spMkLst>
            <pc:docMk/>
            <pc:sldMk cId="929259619" sldId="277"/>
            <ac:spMk id="4" creationId="{54619EC2-AFCB-4D6F-88D7-1A1691B47907}"/>
          </ac:spMkLst>
        </pc:spChg>
      </pc:sldChg>
      <pc:sldChg chg="add del">
        <pc:chgData name="Stewart Gale" userId="3647ddd2-6040-41ae-a96d-232c23482af8" providerId="ADAL" clId="{369781C2-FB9D-4584-B551-570856ED4086}" dt="2023-11-06T13:08:56.598" v="145" actId="47"/>
        <pc:sldMkLst>
          <pc:docMk/>
          <pc:sldMk cId="1883188711" sldId="278"/>
        </pc:sldMkLst>
      </pc:sldChg>
      <pc:sldChg chg="add del">
        <pc:chgData name="Stewart Gale" userId="3647ddd2-6040-41ae-a96d-232c23482af8" providerId="ADAL" clId="{369781C2-FB9D-4584-B551-570856ED4086}" dt="2023-11-06T13:08:54.698" v="144" actId="47"/>
        <pc:sldMkLst>
          <pc:docMk/>
          <pc:sldMk cId="3111966860" sldId="279"/>
        </pc:sldMkLst>
      </pc:sldChg>
      <pc:sldChg chg="add del">
        <pc:chgData name="Stewart Gale" userId="3647ddd2-6040-41ae-a96d-232c23482af8" providerId="ADAL" clId="{369781C2-FB9D-4584-B551-570856ED4086}" dt="2023-11-06T13:08:53.179" v="143" actId="47"/>
        <pc:sldMkLst>
          <pc:docMk/>
          <pc:sldMk cId="3484577840" sldId="280"/>
        </pc:sldMkLst>
      </pc:sldChg>
      <pc:sldChg chg="add del">
        <pc:chgData name="Stewart Gale" userId="3647ddd2-6040-41ae-a96d-232c23482af8" providerId="ADAL" clId="{369781C2-FB9D-4584-B551-570856ED4086}" dt="2023-11-06T13:08:51.458" v="142" actId="47"/>
        <pc:sldMkLst>
          <pc:docMk/>
          <pc:sldMk cId="730222422" sldId="281"/>
        </pc:sldMkLst>
      </pc:sldChg>
      <pc:sldChg chg="addSp delSp modSp add mod delAnim modAnim">
        <pc:chgData name="Stewart Gale" userId="3647ddd2-6040-41ae-a96d-232c23482af8" providerId="ADAL" clId="{369781C2-FB9D-4584-B551-570856ED4086}" dt="2023-11-06T11:37:58.034" v="102" actId="1076"/>
        <pc:sldMkLst>
          <pc:docMk/>
          <pc:sldMk cId="2874913594" sldId="282"/>
        </pc:sldMkLst>
        <pc:spChg chg="add mod">
          <ac:chgData name="Stewart Gale" userId="3647ddd2-6040-41ae-a96d-232c23482af8" providerId="ADAL" clId="{369781C2-FB9D-4584-B551-570856ED4086}" dt="2023-11-06T11:37:58.034" v="102" actId="1076"/>
          <ac:spMkLst>
            <pc:docMk/>
            <pc:sldMk cId="2874913594" sldId="282"/>
            <ac:spMk id="3" creationId="{D82B03C9-AE0B-B509-9E28-D66309A3507A}"/>
          </ac:spMkLst>
        </pc:spChg>
        <pc:spChg chg="del mod">
          <ac:chgData name="Stewart Gale" userId="3647ddd2-6040-41ae-a96d-232c23482af8" providerId="ADAL" clId="{369781C2-FB9D-4584-B551-570856ED4086}" dt="2023-11-06T11:37:42.764" v="96" actId="21"/>
          <ac:spMkLst>
            <pc:docMk/>
            <pc:sldMk cId="2874913594" sldId="282"/>
            <ac:spMk id="11" creationId="{00000000-0000-0000-0000-000000000000}"/>
          </ac:spMkLst>
        </pc:spChg>
        <pc:picChg chg="add mod modCrop">
          <ac:chgData name="Stewart Gale" userId="3647ddd2-6040-41ae-a96d-232c23482af8" providerId="ADAL" clId="{369781C2-FB9D-4584-B551-570856ED4086}" dt="2023-11-06T11:37:55.711" v="101" actId="1076"/>
          <ac:picMkLst>
            <pc:docMk/>
            <pc:sldMk cId="2874913594" sldId="282"/>
            <ac:picMk id="2" creationId="{29210A09-643D-01D1-F174-42DDB992C699}"/>
          </ac:picMkLst>
        </pc:picChg>
        <pc:picChg chg="del">
          <ac:chgData name="Stewart Gale" userId="3647ddd2-6040-41ae-a96d-232c23482af8" providerId="ADAL" clId="{369781C2-FB9D-4584-B551-570856ED4086}" dt="2023-11-06T11:37:01.916" v="81" actId="478"/>
          <ac:picMkLst>
            <pc:docMk/>
            <pc:sldMk cId="2874913594" sldId="282"/>
            <ac:picMk id="7" creationId="{00000000-0000-0000-0000-000000000000}"/>
          </ac:picMkLst>
        </pc:picChg>
      </pc:sldChg>
      <pc:sldChg chg="addSp delSp modSp add mod">
        <pc:chgData name="Stewart Gale" userId="3647ddd2-6040-41ae-a96d-232c23482af8" providerId="ADAL" clId="{369781C2-FB9D-4584-B551-570856ED4086}" dt="2023-11-06T13:06:59.732" v="117" actId="1076"/>
        <pc:sldMkLst>
          <pc:docMk/>
          <pc:sldMk cId="3803762177" sldId="283"/>
        </pc:sldMkLst>
        <pc:spChg chg="mod">
          <ac:chgData name="Stewart Gale" userId="3647ddd2-6040-41ae-a96d-232c23482af8" providerId="ADAL" clId="{369781C2-FB9D-4584-B551-570856ED4086}" dt="2023-11-06T13:06:59.732" v="117" actId="1076"/>
          <ac:spMkLst>
            <pc:docMk/>
            <pc:sldMk cId="3803762177" sldId="283"/>
            <ac:spMk id="3" creationId="{D82B03C9-AE0B-B509-9E28-D66309A3507A}"/>
          </ac:spMkLst>
        </pc:spChg>
        <pc:picChg chg="del">
          <ac:chgData name="Stewart Gale" userId="3647ddd2-6040-41ae-a96d-232c23482af8" providerId="ADAL" clId="{369781C2-FB9D-4584-B551-570856ED4086}" dt="2023-11-06T13:06:20.073" v="104" actId="478"/>
          <ac:picMkLst>
            <pc:docMk/>
            <pc:sldMk cId="3803762177" sldId="283"/>
            <ac:picMk id="2" creationId="{29210A09-643D-01D1-F174-42DDB992C699}"/>
          </ac:picMkLst>
        </pc:picChg>
        <pc:picChg chg="add mod modCrop">
          <ac:chgData name="Stewart Gale" userId="3647ddd2-6040-41ae-a96d-232c23482af8" providerId="ADAL" clId="{369781C2-FB9D-4584-B551-570856ED4086}" dt="2023-11-06T13:06:57.926" v="116" actId="1076"/>
          <ac:picMkLst>
            <pc:docMk/>
            <pc:sldMk cId="3803762177" sldId="283"/>
            <ac:picMk id="4" creationId="{C9CE3804-5FD3-0230-2889-42E01B28EE49}"/>
          </ac:picMkLst>
        </pc:picChg>
      </pc:sldChg>
      <pc:sldChg chg="addSp delSp modSp add mod">
        <pc:chgData name="Stewart Gale" userId="3647ddd2-6040-41ae-a96d-232c23482af8" providerId="ADAL" clId="{369781C2-FB9D-4584-B551-570856ED4086}" dt="2023-11-06T13:08:48.222" v="141" actId="732"/>
        <pc:sldMkLst>
          <pc:docMk/>
          <pc:sldMk cId="3493026117" sldId="284"/>
        </pc:sldMkLst>
        <pc:spChg chg="mod">
          <ac:chgData name="Stewart Gale" userId="3647ddd2-6040-41ae-a96d-232c23482af8" providerId="ADAL" clId="{369781C2-FB9D-4584-B551-570856ED4086}" dt="2023-11-06T13:08:39.322" v="140" actId="207"/>
          <ac:spMkLst>
            <pc:docMk/>
            <pc:sldMk cId="3493026117" sldId="284"/>
            <ac:spMk id="3" creationId="{D82B03C9-AE0B-B509-9E28-D66309A3507A}"/>
          </ac:spMkLst>
        </pc:spChg>
        <pc:picChg chg="add del">
          <ac:chgData name="Stewart Gale" userId="3647ddd2-6040-41ae-a96d-232c23482af8" providerId="ADAL" clId="{369781C2-FB9D-4584-B551-570856ED4086}" dt="2023-11-06T13:07:48.617" v="121"/>
          <ac:picMkLst>
            <pc:docMk/>
            <pc:sldMk cId="3493026117" sldId="284"/>
            <ac:picMk id="2" creationId="{633067AA-CE64-FED2-19F9-C206DA8F0034}"/>
          </ac:picMkLst>
        </pc:picChg>
        <pc:picChg chg="del">
          <ac:chgData name="Stewart Gale" userId="3647ddd2-6040-41ae-a96d-232c23482af8" providerId="ADAL" clId="{369781C2-FB9D-4584-B551-570856ED4086}" dt="2023-11-06T13:07:42.561" v="119" actId="478"/>
          <ac:picMkLst>
            <pc:docMk/>
            <pc:sldMk cId="3493026117" sldId="284"/>
            <ac:picMk id="4" creationId="{C9CE3804-5FD3-0230-2889-42E01B28EE49}"/>
          </ac:picMkLst>
        </pc:picChg>
        <pc:picChg chg="add mod modCrop">
          <ac:chgData name="Stewart Gale" userId="3647ddd2-6040-41ae-a96d-232c23482af8" providerId="ADAL" clId="{369781C2-FB9D-4584-B551-570856ED4086}" dt="2023-11-06T13:08:48.222" v="141" actId="732"/>
          <ac:picMkLst>
            <pc:docMk/>
            <pc:sldMk cId="3493026117" sldId="284"/>
            <ac:picMk id="5" creationId="{45F88C07-A42D-E1A6-9398-0CA3D0623593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42F9F4-44F3-4DD8-9E5E-2FCE75194262}" type="datetimeFigureOut">
              <a:rPr lang="en-GB" smtClean="0"/>
              <a:t>06/11/2023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6D3A34-2A55-45CE-8ECA-8DC7554B7B3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319503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42F9F4-44F3-4DD8-9E5E-2FCE75194262}" type="datetimeFigureOut">
              <a:rPr lang="en-GB" smtClean="0"/>
              <a:t>06/11/2023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6D3A34-2A55-45CE-8ECA-8DC7554B7B3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8799491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42F9F4-44F3-4DD8-9E5E-2FCE75194262}" type="datetimeFigureOut">
              <a:rPr lang="en-GB" smtClean="0"/>
              <a:t>06/11/2023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6D3A34-2A55-45CE-8ECA-8DC7554B7B3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663017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42F9F4-44F3-4DD8-9E5E-2FCE75194262}" type="datetimeFigureOut">
              <a:rPr lang="en-GB" smtClean="0"/>
              <a:t>06/11/2023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6D3A34-2A55-45CE-8ECA-8DC7554B7B3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588848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42F9F4-44F3-4DD8-9E5E-2FCE75194262}" type="datetimeFigureOut">
              <a:rPr lang="en-GB" smtClean="0"/>
              <a:t>06/11/2023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6D3A34-2A55-45CE-8ECA-8DC7554B7B3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225183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42F9F4-44F3-4DD8-9E5E-2FCE75194262}" type="datetimeFigureOut">
              <a:rPr lang="en-GB" smtClean="0"/>
              <a:t>06/11/2023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6D3A34-2A55-45CE-8ECA-8DC7554B7B3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131632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42F9F4-44F3-4DD8-9E5E-2FCE75194262}" type="datetimeFigureOut">
              <a:rPr lang="en-GB" smtClean="0"/>
              <a:t>06/11/2023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6D3A34-2A55-45CE-8ECA-8DC7554B7B3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572120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42F9F4-44F3-4DD8-9E5E-2FCE75194262}" type="datetimeFigureOut">
              <a:rPr lang="en-GB" smtClean="0"/>
              <a:t>06/11/2023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6D3A34-2A55-45CE-8ECA-8DC7554B7B3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905143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42F9F4-44F3-4DD8-9E5E-2FCE75194262}" type="datetimeFigureOut">
              <a:rPr lang="en-GB" smtClean="0"/>
              <a:t>06/11/2023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6D3A34-2A55-45CE-8ECA-8DC7554B7B3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694092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42F9F4-44F3-4DD8-9E5E-2FCE75194262}" type="datetimeFigureOut">
              <a:rPr lang="en-GB" smtClean="0"/>
              <a:t>06/11/2023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6D3A34-2A55-45CE-8ECA-8DC7554B7B3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912756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42F9F4-44F3-4DD8-9E5E-2FCE75194262}" type="datetimeFigureOut">
              <a:rPr lang="en-GB" smtClean="0"/>
              <a:t>06/11/2023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6D3A34-2A55-45CE-8ECA-8DC7554B7B3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492725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E42F9F4-44F3-4DD8-9E5E-2FCE75194262}" type="datetimeFigureOut">
              <a:rPr lang="en-GB" smtClean="0"/>
              <a:t>06/11/2023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6D3A34-2A55-45CE-8ECA-8DC7554B7B3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432839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54619EC2-AFCB-4D6F-88D7-1A1691B47907}"/>
              </a:ext>
            </a:extLst>
          </p:cNvPr>
          <p:cNvSpPr/>
          <p:nvPr/>
        </p:nvSpPr>
        <p:spPr>
          <a:xfrm>
            <a:off x="435429" y="1273628"/>
            <a:ext cx="10994571" cy="36317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11500" b="1" i="0" u="sng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LO: Plotting </a:t>
            </a:r>
            <a:r>
              <a:rPr lang="en-GB" sz="11500" b="1" u="sng" dirty="0">
                <a:solidFill>
                  <a:srgbClr val="000000"/>
                </a:solidFill>
                <a:latin typeface="Calibri" panose="020F0502020204030204" pitchFamily="34" charset="0"/>
              </a:rPr>
              <a:t>L</a:t>
            </a:r>
            <a:r>
              <a:rPr lang="en-GB" sz="11500" b="1" i="0" u="sng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inear </a:t>
            </a:r>
            <a:r>
              <a:rPr lang="en-GB" sz="11500" b="1" u="sng" dirty="0">
                <a:solidFill>
                  <a:srgbClr val="000000"/>
                </a:solidFill>
                <a:latin typeface="Calibri" panose="020F0502020204030204" pitchFamily="34" charset="0"/>
              </a:rPr>
              <a:t>G</a:t>
            </a:r>
            <a:r>
              <a:rPr lang="en-GB" sz="11500" b="1" i="0" u="sng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raphs </a:t>
            </a:r>
            <a:endParaRPr lang="en-GB" sz="11500" dirty="0"/>
          </a:p>
        </p:txBody>
      </p:sp>
    </p:spTree>
    <p:extLst>
      <p:ext uri="{BB962C8B-B14F-4D97-AF65-F5344CB8AC3E}">
        <p14:creationId xmlns:p14="http://schemas.microsoft.com/office/powerpoint/2010/main" val="92925961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626407" y="323801"/>
            <a:ext cx="10764371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dirty="0"/>
              <a:t>Complete the co-ordinate for </a:t>
            </a:r>
          </a:p>
          <a:p>
            <a:pPr algn="ctr"/>
            <a:r>
              <a:rPr lang="en-GB" sz="6600" dirty="0"/>
              <a:t>the equation </a:t>
            </a:r>
            <a:r>
              <a:rPr lang="en-GB" sz="66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r>
              <a:rPr lang="en-GB" sz="6600" b="1" dirty="0">
                <a:solidFill>
                  <a:srgbClr val="FF0000"/>
                </a:solidFill>
              </a:rPr>
              <a:t> = 2</a:t>
            </a:r>
            <a:r>
              <a:rPr lang="en-GB" sz="66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6600" b="1" dirty="0">
                <a:solidFill>
                  <a:srgbClr val="FF0000"/>
                </a:solidFill>
              </a:rPr>
              <a:t> + 1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2924735" y="2958353"/>
            <a:ext cx="6535270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600" dirty="0"/>
              <a:t>( 1 ,     )</a:t>
            </a:r>
          </a:p>
        </p:txBody>
      </p:sp>
      <p:sp>
        <p:nvSpPr>
          <p:cNvPr id="3" name="Rectangle 2"/>
          <p:cNvSpPr/>
          <p:nvPr/>
        </p:nvSpPr>
        <p:spPr>
          <a:xfrm>
            <a:off x="6929985" y="2958353"/>
            <a:ext cx="1263487" cy="264687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16600" dirty="0">
                <a:solidFill>
                  <a:prstClr val="black"/>
                </a:solidFill>
              </a:rPr>
              <a:t>3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151266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626407" y="323801"/>
            <a:ext cx="10764371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dirty="0"/>
              <a:t>Complete the co-ordinate for </a:t>
            </a:r>
          </a:p>
          <a:p>
            <a:pPr algn="ctr"/>
            <a:r>
              <a:rPr lang="en-GB" sz="6600" dirty="0"/>
              <a:t>the equation </a:t>
            </a:r>
            <a:r>
              <a:rPr lang="en-GB" sz="66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r>
              <a:rPr lang="en-GB" sz="6600" b="1" dirty="0">
                <a:solidFill>
                  <a:srgbClr val="FF0000"/>
                </a:solidFill>
              </a:rPr>
              <a:t> = 3</a:t>
            </a:r>
            <a:r>
              <a:rPr lang="en-GB" sz="66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6600" b="1" dirty="0">
                <a:solidFill>
                  <a:srgbClr val="FF0000"/>
                </a:solidFill>
              </a:rPr>
              <a:t> - 2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2528047" y="2978523"/>
            <a:ext cx="7174006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600" dirty="0"/>
              <a:t>( -2 ,     )</a:t>
            </a:r>
          </a:p>
        </p:txBody>
      </p:sp>
      <p:sp>
        <p:nvSpPr>
          <p:cNvPr id="3" name="Rectangle 2"/>
          <p:cNvSpPr/>
          <p:nvPr/>
        </p:nvSpPr>
        <p:spPr>
          <a:xfrm>
            <a:off x="6748451" y="2978523"/>
            <a:ext cx="1915909" cy="264687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16600" dirty="0">
                <a:solidFill>
                  <a:prstClr val="black"/>
                </a:solidFill>
              </a:rPr>
              <a:t>-8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7727066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626407" y="323801"/>
            <a:ext cx="10764371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dirty="0"/>
              <a:t>Complete the co-ordinate for </a:t>
            </a:r>
          </a:p>
          <a:p>
            <a:pPr algn="ctr"/>
            <a:r>
              <a:rPr lang="en-GB" sz="6600" dirty="0"/>
              <a:t>the equation </a:t>
            </a:r>
            <a:r>
              <a:rPr lang="en-GB" sz="66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r>
              <a:rPr lang="en-GB" sz="6600" b="1" dirty="0">
                <a:solidFill>
                  <a:srgbClr val="FF0000"/>
                </a:solidFill>
              </a:rPr>
              <a:t> = 5</a:t>
            </a:r>
            <a:r>
              <a:rPr lang="en-GB" sz="66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6600" b="1" dirty="0">
                <a:solidFill>
                  <a:srgbClr val="FF0000"/>
                </a:solidFill>
              </a:rPr>
              <a:t> + 3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2528047" y="2978523"/>
            <a:ext cx="7174006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600" dirty="0"/>
              <a:t>( -1 ,     )</a:t>
            </a:r>
          </a:p>
        </p:txBody>
      </p:sp>
      <p:sp>
        <p:nvSpPr>
          <p:cNvPr id="3" name="Rectangle 2"/>
          <p:cNvSpPr/>
          <p:nvPr/>
        </p:nvSpPr>
        <p:spPr>
          <a:xfrm>
            <a:off x="6748451" y="2978523"/>
            <a:ext cx="1915909" cy="264687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16600" dirty="0">
                <a:solidFill>
                  <a:prstClr val="black"/>
                </a:solidFill>
              </a:rPr>
              <a:t>-2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548322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626407" y="323801"/>
            <a:ext cx="10764371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dirty="0"/>
              <a:t>Complete the co-ordinate for </a:t>
            </a:r>
          </a:p>
          <a:p>
            <a:pPr algn="ctr"/>
            <a:r>
              <a:rPr lang="en-GB" sz="6600" dirty="0"/>
              <a:t>the equation </a:t>
            </a:r>
            <a:r>
              <a:rPr lang="en-GB" sz="66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r>
              <a:rPr lang="en-GB" sz="6600" b="1" dirty="0">
                <a:solidFill>
                  <a:srgbClr val="FF0000"/>
                </a:solidFill>
              </a:rPr>
              <a:t> = 5</a:t>
            </a:r>
            <a:r>
              <a:rPr lang="en-GB" sz="66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6600" b="1" dirty="0">
                <a:solidFill>
                  <a:srgbClr val="FF0000"/>
                </a:solidFill>
              </a:rPr>
              <a:t> + 3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2528047" y="2978523"/>
            <a:ext cx="8034618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600" dirty="0"/>
              <a:t>(     , 28 )</a:t>
            </a:r>
          </a:p>
        </p:txBody>
      </p:sp>
      <p:sp>
        <p:nvSpPr>
          <p:cNvPr id="3" name="Rectangle 2"/>
          <p:cNvSpPr/>
          <p:nvPr/>
        </p:nvSpPr>
        <p:spPr>
          <a:xfrm>
            <a:off x="3917845" y="3052482"/>
            <a:ext cx="1263487" cy="264687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16600" dirty="0">
                <a:solidFill>
                  <a:prstClr val="black"/>
                </a:solidFill>
              </a:rPr>
              <a:t>5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759236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626407" y="323801"/>
            <a:ext cx="10764371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dirty="0"/>
              <a:t>Complete the co-ordinate for </a:t>
            </a:r>
          </a:p>
          <a:p>
            <a:pPr algn="ctr"/>
            <a:r>
              <a:rPr lang="en-GB" sz="6600" dirty="0"/>
              <a:t>the equation </a:t>
            </a:r>
            <a:r>
              <a:rPr lang="en-GB" sz="66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r>
              <a:rPr lang="en-GB" sz="6600" b="1" dirty="0">
                <a:solidFill>
                  <a:srgbClr val="FF0000"/>
                </a:solidFill>
              </a:rPr>
              <a:t> = 2</a:t>
            </a:r>
            <a:r>
              <a:rPr lang="en-GB" sz="66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6600" b="1" dirty="0">
                <a:solidFill>
                  <a:srgbClr val="FF0000"/>
                </a:solidFill>
              </a:rPr>
              <a:t> – 2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2904564" y="2702858"/>
            <a:ext cx="7577418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600" dirty="0"/>
              <a:t>(     , -6 )</a:t>
            </a:r>
          </a:p>
        </p:txBody>
      </p:sp>
      <p:sp>
        <p:nvSpPr>
          <p:cNvPr id="3" name="Rectangle 2"/>
          <p:cNvSpPr/>
          <p:nvPr/>
        </p:nvSpPr>
        <p:spPr>
          <a:xfrm>
            <a:off x="3870780" y="2702858"/>
            <a:ext cx="1915909" cy="264687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16600" dirty="0">
                <a:solidFill>
                  <a:prstClr val="black"/>
                </a:solidFill>
              </a:rPr>
              <a:t>-2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9483414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208429" y="337249"/>
            <a:ext cx="11887200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000" dirty="0"/>
              <a:t>Did the equation  </a:t>
            </a:r>
            <a:r>
              <a:rPr lang="en-GB" sz="7200" b="1" i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r>
              <a:rPr lang="en-GB" sz="7200" b="1" dirty="0">
                <a:solidFill>
                  <a:srgbClr val="0000FF"/>
                </a:solidFill>
              </a:rPr>
              <a:t> = </a:t>
            </a:r>
            <a:r>
              <a:rPr lang="en-GB" sz="7200" b="1" i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7200" b="1" dirty="0">
                <a:solidFill>
                  <a:srgbClr val="0000FF"/>
                </a:solidFill>
              </a:rPr>
              <a:t> – 2</a:t>
            </a:r>
          </a:p>
          <a:p>
            <a:pPr algn="ctr"/>
            <a:r>
              <a:rPr lang="en-GB" sz="6000" dirty="0"/>
              <a:t>produce the following co-ordinate?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3059205" y="2276241"/>
            <a:ext cx="6347012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3800" dirty="0"/>
              <a:t>( 3 , 1 )</a:t>
            </a:r>
          </a:p>
        </p:txBody>
      </p:sp>
      <p:sp>
        <p:nvSpPr>
          <p:cNvPr id="3" name="Rectangle 2"/>
          <p:cNvSpPr/>
          <p:nvPr/>
        </p:nvSpPr>
        <p:spPr>
          <a:xfrm>
            <a:off x="5009874" y="4566373"/>
            <a:ext cx="2559675" cy="221599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13800" b="1" dirty="0">
                <a:solidFill>
                  <a:prstClr val="black"/>
                </a:solidFill>
              </a:rPr>
              <a:t>Yes</a:t>
            </a:r>
            <a:endParaRPr lang="en-GB" sz="1600" b="1" dirty="0"/>
          </a:p>
        </p:txBody>
      </p:sp>
    </p:spTree>
    <p:extLst>
      <p:ext uri="{BB962C8B-B14F-4D97-AF65-F5344CB8AC3E}">
        <p14:creationId xmlns:p14="http://schemas.microsoft.com/office/powerpoint/2010/main" val="20257722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208429" y="337249"/>
            <a:ext cx="11887200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000" dirty="0"/>
              <a:t>Did the equation  </a:t>
            </a:r>
            <a:r>
              <a:rPr lang="en-GB" sz="7200" b="1" i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r>
              <a:rPr lang="en-GB" sz="7200" b="1" dirty="0">
                <a:solidFill>
                  <a:srgbClr val="0000FF"/>
                </a:solidFill>
              </a:rPr>
              <a:t> = 2</a:t>
            </a:r>
            <a:r>
              <a:rPr lang="en-GB" sz="7200" b="1" i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7200" b="1" dirty="0">
                <a:solidFill>
                  <a:srgbClr val="0000FF"/>
                </a:solidFill>
              </a:rPr>
              <a:t> + 3</a:t>
            </a:r>
          </a:p>
          <a:p>
            <a:pPr algn="ctr"/>
            <a:r>
              <a:rPr lang="en-GB" sz="6000" dirty="0"/>
              <a:t>produce the following co-ordinate?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3059205" y="2276241"/>
            <a:ext cx="6347012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3800" dirty="0"/>
              <a:t>( 5 , 12 )</a:t>
            </a:r>
          </a:p>
        </p:txBody>
      </p:sp>
      <p:sp>
        <p:nvSpPr>
          <p:cNvPr id="3" name="Rectangle 2"/>
          <p:cNvSpPr/>
          <p:nvPr/>
        </p:nvSpPr>
        <p:spPr>
          <a:xfrm>
            <a:off x="5009874" y="4566373"/>
            <a:ext cx="2302233" cy="221599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13800" b="1" dirty="0">
                <a:solidFill>
                  <a:prstClr val="black"/>
                </a:solidFill>
              </a:rPr>
              <a:t>No</a:t>
            </a:r>
            <a:endParaRPr lang="en-GB" sz="1600" b="1" dirty="0"/>
          </a:p>
        </p:txBody>
      </p:sp>
    </p:spTree>
    <p:extLst>
      <p:ext uri="{BB962C8B-B14F-4D97-AF65-F5344CB8AC3E}">
        <p14:creationId xmlns:p14="http://schemas.microsoft.com/office/powerpoint/2010/main" val="6211792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208429" y="337249"/>
            <a:ext cx="11887200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000" dirty="0"/>
              <a:t>Did the equation  </a:t>
            </a:r>
            <a:r>
              <a:rPr lang="en-GB" sz="7200" b="1" i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r>
              <a:rPr lang="en-GB" sz="7200" b="1" dirty="0">
                <a:solidFill>
                  <a:srgbClr val="0000FF"/>
                </a:solidFill>
              </a:rPr>
              <a:t> = 1 – 2</a:t>
            </a:r>
            <a:r>
              <a:rPr lang="en-GB" sz="7200" b="1" i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</a:p>
          <a:p>
            <a:pPr algn="ctr"/>
            <a:r>
              <a:rPr lang="en-GB" sz="6000" dirty="0"/>
              <a:t>produce the following co-ordinate?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3021105" y="2281684"/>
            <a:ext cx="6347012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3800" dirty="0"/>
              <a:t>( 2 , 5 )</a:t>
            </a:r>
          </a:p>
        </p:txBody>
      </p:sp>
      <p:sp>
        <p:nvSpPr>
          <p:cNvPr id="3" name="Rectangle 2"/>
          <p:cNvSpPr/>
          <p:nvPr/>
        </p:nvSpPr>
        <p:spPr>
          <a:xfrm>
            <a:off x="5096960" y="4497675"/>
            <a:ext cx="2302233" cy="221599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13800" b="1" dirty="0">
                <a:solidFill>
                  <a:prstClr val="black"/>
                </a:solidFill>
              </a:rPr>
              <a:t>No</a:t>
            </a:r>
            <a:endParaRPr lang="en-GB" sz="1600" b="1" dirty="0"/>
          </a:p>
        </p:txBody>
      </p:sp>
    </p:spTree>
    <p:extLst>
      <p:ext uri="{BB962C8B-B14F-4D97-AF65-F5344CB8AC3E}">
        <p14:creationId xmlns:p14="http://schemas.microsoft.com/office/powerpoint/2010/main" val="4176991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208429" y="337249"/>
            <a:ext cx="11887200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000" dirty="0"/>
              <a:t>Did the equation  </a:t>
            </a:r>
            <a:r>
              <a:rPr lang="en-GB" sz="7200" b="1" i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r>
              <a:rPr lang="en-GB" sz="7200" b="1" dirty="0">
                <a:solidFill>
                  <a:srgbClr val="0000FF"/>
                </a:solidFill>
              </a:rPr>
              <a:t> = </a:t>
            </a:r>
            <a:r>
              <a:rPr lang="en-GB" sz="7200" b="1" i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</a:p>
          <a:p>
            <a:pPr algn="ctr"/>
            <a:r>
              <a:rPr lang="en-GB" sz="6000" dirty="0"/>
              <a:t>produce the following co-ordinate?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3021105" y="2281684"/>
            <a:ext cx="6347012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3800" dirty="0"/>
              <a:t>( -3 , -3 )</a:t>
            </a:r>
          </a:p>
        </p:txBody>
      </p:sp>
      <p:sp>
        <p:nvSpPr>
          <p:cNvPr id="3" name="Rectangle 2"/>
          <p:cNvSpPr/>
          <p:nvPr/>
        </p:nvSpPr>
        <p:spPr>
          <a:xfrm>
            <a:off x="4955445" y="4497675"/>
            <a:ext cx="2559675" cy="221599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13800" b="1" dirty="0">
                <a:solidFill>
                  <a:prstClr val="black"/>
                </a:solidFill>
              </a:rPr>
              <a:t>Yes</a:t>
            </a:r>
            <a:endParaRPr lang="en-GB" sz="1600" b="1" dirty="0"/>
          </a:p>
        </p:txBody>
      </p:sp>
    </p:spTree>
    <p:extLst>
      <p:ext uri="{BB962C8B-B14F-4D97-AF65-F5344CB8AC3E}">
        <p14:creationId xmlns:p14="http://schemas.microsoft.com/office/powerpoint/2010/main" val="7554940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t="10723" r="17147" b="925"/>
          <a:stretch/>
        </p:blipFill>
        <p:spPr>
          <a:xfrm>
            <a:off x="7662873" y="1150698"/>
            <a:ext cx="4137251" cy="5215571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/>
          <a:srcRect l="395" t="11057" r="18719" b="1255"/>
          <a:stretch/>
        </p:blipFill>
        <p:spPr>
          <a:xfrm>
            <a:off x="3425779" y="1150698"/>
            <a:ext cx="4069724" cy="5215571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3554567" y="504367"/>
            <a:ext cx="372199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200" dirty="0"/>
              <a:t>Plot the coordinates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870500" y="504366"/>
            <a:ext cx="372199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200" dirty="0"/>
              <a:t>Join the coordinates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93715" y="504366"/>
            <a:ext cx="2848379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200" dirty="0"/>
              <a:t>Calculate the co-ordinates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42518" y="164224"/>
            <a:ext cx="215077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b="1" dirty="0"/>
              <a:t>Step 1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340178" y="115910"/>
            <a:ext cx="215077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b="1" dirty="0"/>
              <a:t>Step 2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8603084" y="181199"/>
            <a:ext cx="215077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b="1" dirty="0"/>
              <a:t>Step 3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62885" y="1738648"/>
            <a:ext cx="188031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600" b="1" dirty="0">
                <a:solidFill>
                  <a:srgbClr val="0000FF"/>
                </a:solidFill>
              </a:rPr>
              <a:t>(-3,-3)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859677" y="5080471"/>
            <a:ext cx="188031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600" b="1" dirty="0">
                <a:solidFill>
                  <a:srgbClr val="0000FF"/>
                </a:solidFill>
              </a:rPr>
              <a:t>(2,7)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859677" y="3112152"/>
            <a:ext cx="188031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600" b="1" dirty="0">
                <a:solidFill>
                  <a:srgbClr val="0000FF"/>
                </a:solidFill>
              </a:rPr>
              <a:t>(-1,1)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59677" y="3821541"/>
            <a:ext cx="188031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600" b="1" dirty="0">
                <a:solidFill>
                  <a:srgbClr val="0000FF"/>
                </a:solidFill>
              </a:rPr>
              <a:t>(0,3)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859677" y="4480751"/>
            <a:ext cx="188031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600" b="1" dirty="0">
                <a:solidFill>
                  <a:srgbClr val="0000FF"/>
                </a:solidFill>
              </a:rPr>
              <a:t>(1,5)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859676" y="2384979"/>
            <a:ext cx="188031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600" b="1" dirty="0">
                <a:solidFill>
                  <a:srgbClr val="0000FF"/>
                </a:solidFill>
              </a:rPr>
              <a:t>(-2,-1)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859675" y="5719938"/>
            <a:ext cx="188031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600" b="1" dirty="0">
                <a:solidFill>
                  <a:srgbClr val="0000FF"/>
                </a:solidFill>
              </a:rPr>
              <a:t>(3,9)</a:t>
            </a:r>
          </a:p>
        </p:txBody>
      </p:sp>
    </p:spTree>
    <p:extLst>
      <p:ext uri="{BB962C8B-B14F-4D97-AF65-F5344CB8AC3E}">
        <p14:creationId xmlns:p14="http://schemas.microsoft.com/office/powerpoint/2010/main" val="39247825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"/>
          <a:srcRect l="15943" t="9382" r="73659" b="72331"/>
          <a:stretch/>
        </p:blipFill>
        <p:spPr>
          <a:xfrm>
            <a:off x="3336474" y="1467182"/>
            <a:ext cx="5192484" cy="5245920"/>
          </a:xfrm>
          <a:prstGeom prst="rect">
            <a:avLst/>
          </a:prstGeom>
          <a:ln w="38100">
            <a:noFill/>
          </a:ln>
        </p:spPr>
      </p:pic>
      <p:sp>
        <p:nvSpPr>
          <p:cNvPr id="8" name="TextBox 7"/>
          <p:cNvSpPr txBox="1"/>
          <p:nvPr/>
        </p:nvSpPr>
        <p:spPr>
          <a:xfrm>
            <a:off x="1438329" y="58732"/>
            <a:ext cx="9186972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800" b="1" dirty="0"/>
              <a:t>Linear or Not?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8888181" y="3261377"/>
            <a:ext cx="2334991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9600" b="1" dirty="0">
                <a:solidFill>
                  <a:srgbClr val="00B050"/>
                </a:solidFill>
              </a:rPr>
              <a:t>YES</a:t>
            </a:r>
          </a:p>
        </p:txBody>
      </p:sp>
    </p:spTree>
    <p:extLst>
      <p:ext uri="{BB962C8B-B14F-4D97-AF65-F5344CB8AC3E}">
        <p14:creationId xmlns:p14="http://schemas.microsoft.com/office/powerpoint/2010/main" val="42395766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3715575" y="115850"/>
            <a:ext cx="4343399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000" i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r>
              <a:rPr lang="en-GB" sz="8000" dirty="0"/>
              <a:t> = 2</a:t>
            </a:r>
            <a:r>
              <a:rPr lang="en-GB" sz="80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8000" dirty="0"/>
              <a:t> + 3</a:t>
            </a:r>
          </a:p>
        </p:txBody>
      </p:sp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10219497"/>
              </p:ext>
            </p:extLst>
          </p:nvPr>
        </p:nvGraphicFramePr>
        <p:xfrm>
          <a:off x="1952629" y="2349054"/>
          <a:ext cx="8090796" cy="195892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4846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4846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4846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34846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34846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348466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979462">
                <a:tc>
                  <a:txBody>
                    <a:bodyPr/>
                    <a:lstStyle/>
                    <a:p>
                      <a:pPr algn="ctr"/>
                      <a:r>
                        <a:rPr lang="en-GB" sz="5400" b="1" i="1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x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5400" b="0" dirty="0">
                          <a:solidFill>
                            <a:srgbClr val="FF0000"/>
                          </a:solidFill>
                        </a:rPr>
                        <a:t>-2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5400" b="0" dirty="0">
                          <a:solidFill>
                            <a:srgbClr val="FF0000"/>
                          </a:solidFill>
                        </a:rPr>
                        <a:t>-1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5400" b="0" dirty="0">
                          <a:solidFill>
                            <a:srgbClr val="FF0000"/>
                          </a:solidFill>
                        </a:rPr>
                        <a:t>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5400" b="0" dirty="0">
                          <a:solidFill>
                            <a:srgbClr val="FF0000"/>
                          </a:solidFill>
                        </a:rPr>
                        <a:t>1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5400" b="0" dirty="0">
                          <a:solidFill>
                            <a:srgbClr val="FF0000"/>
                          </a:solidFill>
                        </a:rPr>
                        <a:t>2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79462">
                <a:tc>
                  <a:txBody>
                    <a:bodyPr/>
                    <a:lstStyle/>
                    <a:p>
                      <a:pPr algn="ctr"/>
                      <a:r>
                        <a:rPr lang="en-GB" sz="5400" b="1" i="1" dirty="0">
                          <a:solidFill>
                            <a:srgbClr val="0000FF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y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5400" dirty="0">
                        <a:solidFill>
                          <a:srgbClr val="0000FF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5400" dirty="0">
                        <a:solidFill>
                          <a:srgbClr val="0000FF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5400" dirty="0">
                        <a:solidFill>
                          <a:srgbClr val="0000FF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5400" dirty="0">
                        <a:solidFill>
                          <a:srgbClr val="0000FF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5400" dirty="0">
                        <a:solidFill>
                          <a:srgbClr val="0000FF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27" name="Table 2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90463863"/>
              </p:ext>
            </p:extLst>
          </p:nvPr>
        </p:nvGraphicFramePr>
        <p:xfrm>
          <a:off x="416706" y="5595433"/>
          <a:ext cx="1852648" cy="731520"/>
        </p:xfrm>
        <a:graphic>
          <a:graphicData uri="http://schemas.openxmlformats.org/drawingml/2006/table">
            <a:tbl>
              <a:tblPr/>
              <a:tblGrid>
                <a:gridCol w="1809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6389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351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66329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8097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573160">
                <a:tc>
                  <a:txBody>
                    <a:bodyPr/>
                    <a:lstStyle/>
                    <a:p>
                      <a:pPr algn="r" fontAlgn="ctr"/>
                      <a:r>
                        <a:rPr lang="en-GB" sz="4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(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48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 -2</a:t>
                      </a: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4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,</a:t>
                      </a: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4800" b="0" i="0" u="none" strike="noStrike" dirty="0">
                          <a:solidFill>
                            <a:srgbClr val="0000FF"/>
                          </a:solidFill>
                          <a:effectLst/>
                          <a:latin typeface="Calibri" panose="020F0502020204030204" pitchFamily="34" charset="0"/>
                        </a:rPr>
                        <a:t>-1</a:t>
                      </a: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4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)</a:t>
                      </a: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3" name="Rectangle 2"/>
          <p:cNvSpPr/>
          <p:nvPr/>
        </p:nvSpPr>
        <p:spPr>
          <a:xfrm>
            <a:off x="3577853" y="3328516"/>
            <a:ext cx="747320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en-GB" sz="5400" dirty="0">
                <a:solidFill>
                  <a:srgbClr val="0000FF"/>
                </a:solidFill>
              </a:rPr>
              <a:t>-1</a:t>
            </a:r>
          </a:p>
        </p:txBody>
      </p:sp>
      <p:sp>
        <p:nvSpPr>
          <p:cNvPr id="12" name="Rectangle 11"/>
          <p:cNvSpPr/>
          <p:nvPr/>
        </p:nvSpPr>
        <p:spPr>
          <a:xfrm>
            <a:off x="5028036" y="3328516"/>
            <a:ext cx="535724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en-GB" sz="5400" dirty="0">
                <a:solidFill>
                  <a:srgbClr val="0000FF"/>
                </a:solidFill>
              </a:rPr>
              <a:t>1</a:t>
            </a:r>
          </a:p>
        </p:txBody>
      </p:sp>
      <p:sp>
        <p:nvSpPr>
          <p:cNvPr id="13" name="Rectangle 12"/>
          <p:cNvSpPr/>
          <p:nvPr/>
        </p:nvSpPr>
        <p:spPr>
          <a:xfrm>
            <a:off x="6372421" y="3328516"/>
            <a:ext cx="535724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en-GB" sz="5400" dirty="0">
                <a:solidFill>
                  <a:srgbClr val="0000FF"/>
                </a:solidFill>
              </a:rPr>
              <a:t>3</a:t>
            </a:r>
          </a:p>
        </p:txBody>
      </p:sp>
      <p:sp>
        <p:nvSpPr>
          <p:cNvPr id="14" name="Rectangle 13"/>
          <p:cNvSpPr/>
          <p:nvPr/>
        </p:nvSpPr>
        <p:spPr>
          <a:xfrm>
            <a:off x="7684151" y="3328517"/>
            <a:ext cx="535724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en-GB" sz="5400" dirty="0">
                <a:solidFill>
                  <a:srgbClr val="0000FF"/>
                </a:solidFill>
              </a:rPr>
              <a:t>5</a:t>
            </a:r>
          </a:p>
        </p:txBody>
      </p:sp>
      <p:sp>
        <p:nvSpPr>
          <p:cNvPr id="15" name="Rectangle 14"/>
          <p:cNvSpPr/>
          <p:nvPr/>
        </p:nvSpPr>
        <p:spPr>
          <a:xfrm>
            <a:off x="9028536" y="3328517"/>
            <a:ext cx="535724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en-GB" sz="5400" dirty="0">
                <a:solidFill>
                  <a:srgbClr val="0000FF"/>
                </a:solidFill>
              </a:rPr>
              <a:t>7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952628" y="4566985"/>
            <a:ext cx="809079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dirty="0"/>
              <a:t>List the co-ordinates.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952629" y="1439289"/>
            <a:ext cx="809079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dirty="0"/>
              <a:t>Complete the table.</a:t>
            </a:r>
          </a:p>
        </p:txBody>
      </p:sp>
      <p:graphicFrame>
        <p:nvGraphicFramePr>
          <p:cNvPr id="18" name="Table 1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03875432"/>
              </p:ext>
            </p:extLst>
          </p:nvPr>
        </p:nvGraphicFramePr>
        <p:xfrm>
          <a:off x="2789251" y="5595433"/>
          <a:ext cx="1852648" cy="731520"/>
        </p:xfrm>
        <a:graphic>
          <a:graphicData uri="http://schemas.openxmlformats.org/drawingml/2006/table">
            <a:tbl>
              <a:tblPr/>
              <a:tblGrid>
                <a:gridCol w="1809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6389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351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66329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8097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573160">
                <a:tc>
                  <a:txBody>
                    <a:bodyPr/>
                    <a:lstStyle/>
                    <a:p>
                      <a:pPr algn="r" fontAlgn="ctr"/>
                      <a:r>
                        <a:rPr lang="en-GB" sz="4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(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48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 -1</a:t>
                      </a: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4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,</a:t>
                      </a: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4800" b="0" i="0" u="none" strike="noStrike" dirty="0">
                          <a:solidFill>
                            <a:srgbClr val="0000FF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4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)</a:t>
                      </a: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19" name="Table 1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42134896"/>
              </p:ext>
            </p:extLst>
          </p:nvPr>
        </p:nvGraphicFramePr>
        <p:xfrm>
          <a:off x="5178361" y="5595433"/>
          <a:ext cx="1852648" cy="731520"/>
        </p:xfrm>
        <a:graphic>
          <a:graphicData uri="http://schemas.openxmlformats.org/drawingml/2006/table">
            <a:tbl>
              <a:tblPr/>
              <a:tblGrid>
                <a:gridCol w="1809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6389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351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66329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8097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573160">
                <a:tc>
                  <a:txBody>
                    <a:bodyPr/>
                    <a:lstStyle/>
                    <a:p>
                      <a:pPr algn="r" fontAlgn="ctr"/>
                      <a:r>
                        <a:rPr lang="en-GB" sz="4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(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48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 0</a:t>
                      </a: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4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,</a:t>
                      </a: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4800" b="0" i="0" u="none" strike="noStrike" dirty="0">
                          <a:solidFill>
                            <a:srgbClr val="0000FF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4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)</a:t>
                      </a: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20" name="Table 1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26773122"/>
              </p:ext>
            </p:extLst>
          </p:nvPr>
        </p:nvGraphicFramePr>
        <p:xfrm>
          <a:off x="7566733" y="5595433"/>
          <a:ext cx="1852648" cy="731520"/>
        </p:xfrm>
        <a:graphic>
          <a:graphicData uri="http://schemas.openxmlformats.org/drawingml/2006/table">
            <a:tbl>
              <a:tblPr/>
              <a:tblGrid>
                <a:gridCol w="1809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6389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351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66329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8097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573160">
                <a:tc>
                  <a:txBody>
                    <a:bodyPr/>
                    <a:lstStyle/>
                    <a:p>
                      <a:pPr algn="r" fontAlgn="ctr"/>
                      <a:r>
                        <a:rPr lang="en-GB" sz="4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(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48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4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,</a:t>
                      </a: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4800" b="0" i="0" u="none" strike="noStrike" dirty="0">
                          <a:solidFill>
                            <a:srgbClr val="0000FF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4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)</a:t>
                      </a: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21" name="Table 2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13116011"/>
              </p:ext>
            </p:extLst>
          </p:nvPr>
        </p:nvGraphicFramePr>
        <p:xfrm>
          <a:off x="9955105" y="5595433"/>
          <a:ext cx="1852648" cy="731520"/>
        </p:xfrm>
        <a:graphic>
          <a:graphicData uri="http://schemas.openxmlformats.org/drawingml/2006/table">
            <a:tbl>
              <a:tblPr/>
              <a:tblGrid>
                <a:gridCol w="1809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6389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351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66329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8097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573160">
                <a:tc>
                  <a:txBody>
                    <a:bodyPr/>
                    <a:lstStyle/>
                    <a:p>
                      <a:pPr algn="r" fontAlgn="ctr"/>
                      <a:r>
                        <a:rPr lang="en-GB" sz="4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(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48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 2</a:t>
                      </a: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4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,</a:t>
                      </a: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4800" b="0" i="0" u="none" strike="noStrike" dirty="0">
                          <a:solidFill>
                            <a:srgbClr val="0000FF"/>
                          </a:solidFill>
                          <a:effectLst/>
                          <a:latin typeface="Calibri" panose="020F0502020204030204" pitchFamily="34" charset="0"/>
                        </a:rPr>
                        <a:t>7</a:t>
                      </a: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4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)</a:t>
                      </a: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968904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2" grpId="0"/>
      <p:bldP spid="13" grpId="0"/>
      <p:bldP spid="14" grpId="0"/>
      <p:bldP spid="15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3715575" y="115850"/>
            <a:ext cx="4343399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000" i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r>
              <a:rPr lang="en-GB" sz="8000" dirty="0"/>
              <a:t> = 3</a:t>
            </a:r>
            <a:r>
              <a:rPr lang="en-GB" sz="80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8000" dirty="0"/>
              <a:t> – 1</a:t>
            </a:r>
          </a:p>
        </p:txBody>
      </p:sp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95057370"/>
              </p:ext>
            </p:extLst>
          </p:nvPr>
        </p:nvGraphicFramePr>
        <p:xfrm>
          <a:off x="1952628" y="2349054"/>
          <a:ext cx="8090796" cy="195892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4846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4846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4846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34846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34846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348466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979462">
                <a:tc>
                  <a:txBody>
                    <a:bodyPr/>
                    <a:lstStyle/>
                    <a:p>
                      <a:pPr algn="ctr"/>
                      <a:r>
                        <a:rPr lang="en-GB" sz="5400" b="1" i="1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x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5400" b="0" dirty="0">
                          <a:solidFill>
                            <a:srgbClr val="FF0000"/>
                          </a:solidFill>
                        </a:rPr>
                        <a:t>-2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5400" b="0" dirty="0">
                          <a:solidFill>
                            <a:srgbClr val="FF0000"/>
                          </a:solidFill>
                        </a:rPr>
                        <a:t>-1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5400" b="0" dirty="0">
                          <a:solidFill>
                            <a:srgbClr val="FF0000"/>
                          </a:solidFill>
                        </a:rPr>
                        <a:t>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5400" b="0" dirty="0">
                          <a:solidFill>
                            <a:srgbClr val="FF0000"/>
                          </a:solidFill>
                        </a:rPr>
                        <a:t>1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5400" b="0" dirty="0">
                          <a:solidFill>
                            <a:srgbClr val="FF0000"/>
                          </a:solidFill>
                        </a:rPr>
                        <a:t>2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79462">
                <a:tc>
                  <a:txBody>
                    <a:bodyPr/>
                    <a:lstStyle/>
                    <a:p>
                      <a:pPr algn="ctr"/>
                      <a:r>
                        <a:rPr lang="en-GB" sz="5400" b="1" i="1" dirty="0">
                          <a:solidFill>
                            <a:srgbClr val="0000FF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y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5400" dirty="0">
                        <a:solidFill>
                          <a:srgbClr val="0000FF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5400" dirty="0">
                        <a:solidFill>
                          <a:srgbClr val="0000FF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5400" dirty="0">
                        <a:solidFill>
                          <a:srgbClr val="0000FF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5400" dirty="0">
                        <a:solidFill>
                          <a:srgbClr val="0000FF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5400" dirty="0">
                        <a:solidFill>
                          <a:srgbClr val="0000FF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27" name="Table 2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22359542"/>
              </p:ext>
            </p:extLst>
          </p:nvPr>
        </p:nvGraphicFramePr>
        <p:xfrm>
          <a:off x="416706" y="5595433"/>
          <a:ext cx="1852648" cy="731520"/>
        </p:xfrm>
        <a:graphic>
          <a:graphicData uri="http://schemas.openxmlformats.org/drawingml/2006/table">
            <a:tbl>
              <a:tblPr/>
              <a:tblGrid>
                <a:gridCol w="1809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6389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351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66329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8097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573160">
                <a:tc>
                  <a:txBody>
                    <a:bodyPr/>
                    <a:lstStyle/>
                    <a:p>
                      <a:pPr algn="r" fontAlgn="ctr"/>
                      <a:r>
                        <a:rPr lang="en-GB" sz="4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(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48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 -2</a:t>
                      </a: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4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,</a:t>
                      </a: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4800" b="0" i="0" u="none" strike="noStrike" dirty="0">
                          <a:solidFill>
                            <a:srgbClr val="0000FF"/>
                          </a:solidFill>
                          <a:effectLst/>
                          <a:latin typeface="Calibri" panose="020F0502020204030204" pitchFamily="34" charset="0"/>
                        </a:rPr>
                        <a:t>-7</a:t>
                      </a: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4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)</a:t>
                      </a: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3" name="Rectangle 2"/>
          <p:cNvSpPr/>
          <p:nvPr/>
        </p:nvSpPr>
        <p:spPr>
          <a:xfrm>
            <a:off x="3577854" y="3328516"/>
            <a:ext cx="747320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en-GB" sz="5400" dirty="0">
                <a:solidFill>
                  <a:srgbClr val="0000FF"/>
                </a:solidFill>
              </a:rPr>
              <a:t>-7</a:t>
            </a:r>
          </a:p>
        </p:txBody>
      </p:sp>
      <p:sp>
        <p:nvSpPr>
          <p:cNvPr id="12" name="Rectangle 11"/>
          <p:cNvSpPr/>
          <p:nvPr/>
        </p:nvSpPr>
        <p:spPr>
          <a:xfrm>
            <a:off x="4922239" y="3328516"/>
            <a:ext cx="747320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en-GB" sz="5400" dirty="0">
                <a:solidFill>
                  <a:srgbClr val="0000FF"/>
                </a:solidFill>
              </a:rPr>
              <a:t>-4</a:t>
            </a:r>
          </a:p>
        </p:txBody>
      </p:sp>
      <p:sp>
        <p:nvSpPr>
          <p:cNvPr id="13" name="Rectangle 12"/>
          <p:cNvSpPr/>
          <p:nvPr/>
        </p:nvSpPr>
        <p:spPr>
          <a:xfrm>
            <a:off x="6266624" y="3328516"/>
            <a:ext cx="747320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en-GB" sz="5400" dirty="0">
                <a:solidFill>
                  <a:srgbClr val="0000FF"/>
                </a:solidFill>
              </a:rPr>
              <a:t>-1</a:t>
            </a:r>
          </a:p>
        </p:txBody>
      </p:sp>
      <p:sp>
        <p:nvSpPr>
          <p:cNvPr id="14" name="Rectangle 13"/>
          <p:cNvSpPr/>
          <p:nvPr/>
        </p:nvSpPr>
        <p:spPr>
          <a:xfrm>
            <a:off x="7744024" y="3328517"/>
            <a:ext cx="535724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en-GB" sz="5400" dirty="0">
                <a:solidFill>
                  <a:srgbClr val="0000FF"/>
                </a:solidFill>
              </a:rPr>
              <a:t>2</a:t>
            </a:r>
          </a:p>
        </p:txBody>
      </p:sp>
      <p:sp>
        <p:nvSpPr>
          <p:cNvPr id="15" name="Rectangle 14"/>
          <p:cNvSpPr/>
          <p:nvPr/>
        </p:nvSpPr>
        <p:spPr>
          <a:xfrm>
            <a:off x="9066637" y="3328517"/>
            <a:ext cx="535724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en-GB" sz="5400" dirty="0">
                <a:solidFill>
                  <a:srgbClr val="0000FF"/>
                </a:solidFill>
              </a:rPr>
              <a:t>5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952628" y="4566985"/>
            <a:ext cx="809079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dirty="0"/>
              <a:t>List the co-ordinates.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952629" y="1439289"/>
            <a:ext cx="809079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dirty="0"/>
              <a:t>Complete the table.</a:t>
            </a:r>
          </a:p>
        </p:txBody>
      </p:sp>
      <p:graphicFrame>
        <p:nvGraphicFramePr>
          <p:cNvPr id="18" name="Table 1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75422975"/>
              </p:ext>
            </p:extLst>
          </p:nvPr>
        </p:nvGraphicFramePr>
        <p:xfrm>
          <a:off x="2789251" y="5595433"/>
          <a:ext cx="1852648" cy="731520"/>
        </p:xfrm>
        <a:graphic>
          <a:graphicData uri="http://schemas.openxmlformats.org/drawingml/2006/table">
            <a:tbl>
              <a:tblPr/>
              <a:tblGrid>
                <a:gridCol w="1809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6389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351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66329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8097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573160">
                <a:tc>
                  <a:txBody>
                    <a:bodyPr/>
                    <a:lstStyle/>
                    <a:p>
                      <a:pPr algn="r" fontAlgn="ctr"/>
                      <a:r>
                        <a:rPr lang="en-GB" sz="4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(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48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 -1</a:t>
                      </a: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4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,</a:t>
                      </a: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4800" b="0" i="0" u="none" strike="noStrike" dirty="0">
                          <a:solidFill>
                            <a:srgbClr val="0000FF"/>
                          </a:solidFill>
                          <a:effectLst/>
                          <a:latin typeface="Calibri" panose="020F0502020204030204" pitchFamily="34" charset="0"/>
                        </a:rPr>
                        <a:t>-4</a:t>
                      </a: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4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)</a:t>
                      </a: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19" name="Table 1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07407294"/>
              </p:ext>
            </p:extLst>
          </p:nvPr>
        </p:nvGraphicFramePr>
        <p:xfrm>
          <a:off x="5178361" y="5595433"/>
          <a:ext cx="1852648" cy="731520"/>
        </p:xfrm>
        <a:graphic>
          <a:graphicData uri="http://schemas.openxmlformats.org/drawingml/2006/table">
            <a:tbl>
              <a:tblPr/>
              <a:tblGrid>
                <a:gridCol w="1809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6389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351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66329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8097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573160">
                <a:tc>
                  <a:txBody>
                    <a:bodyPr/>
                    <a:lstStyle/>
                    <a:p>
                      <a:pPr algn="r" fontAlgn="ctr"/>
                      <a:r>
                        <a:rPr lang="en-GB" sz="4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(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48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 0</a:t>
                      </a: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4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,</a:t>
                      </a: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4800" b="0" i="0" u="none" strike="noStrike" dirty="0">
                          <a:solidFill>
                            <a:srgbClr val="0000FF"/>
                          </a:solidFill>
                          <a:effectLst/>
                          <a:latin typeface="Calibri" panose="020F0502020204030204" pitchFamily="34" charset="0"/>
                        </a:rPr>
                        <a:t>-1</a:t>
                      </a: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4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)</a:t>
                      </a: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20" name="Table 1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41921805"/>
              </p:ext>
            </p:extLst>
          </p:nvPr>
        </p:nvGraphicFramePr>
        <p:xfrm>
          <a:off x="7566733" y="5595433"/>
          <a:ext cx="1852648" cy="731520"/>
        </p:xfrm>
        <a:graphic>
          <a:graphicData uri="http://schemas.openxmlformats.org/drawingml/2006/table">
            <a:tbl>
              <a:tblPr/>
              <a:tblGrid>
                <a:gridCol w="1809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6389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351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66329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8097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573160">
                <a:tc>
                  <a:txBody>
                    <a:bodyPr/>
                    <a:lstStyle/>
                    <a:p>
                      <a:pPr algn="r" fontAlgn="ctr"/>
                      <a:r>
                        <a:rPr lang="en-GB" sz="4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(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48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4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,</a:t>
                      </a: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4800" b="0" i="0" u="none" strike="noStrike" dirty="0">
                          <a:solidFill>
                            <a:srgbClr val="0000FF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4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)</a:t>
                      </a: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21" name="Table 2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70266418"/>
              </p:ext>
            </p:extLst>
          </p:nvPr>
        </p:nvGraphicFramePr>
        <p:xfrm>
          <a:off x="9955105" y="5595433"/>
          <a:ext cx="1852648" cy="731520"/>
        </p:xfrm>
        <a:graphic>
          <a:graphicData uri="http://schemas.openxmlformats.org/drawingml/2006/table">
            <a:tbl>
              <a:tblPr/>
              <a:tblGrid>
                <a:gridCol w="1809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6389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351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66329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8097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573160">
                <a:tc>
                  <a:txBody>
                    <a:bodyPr/>
                    <a:lstStyle/>
                    <a:p>
                      <a:pPr algn="r" fontAlgn="ctr"/>
                      <a:r>
                        <a:rPr lang="en-GB" sz="4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(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48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 2</a:t>
                      </a: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4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,</a:t>
                      </a: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4800" b="0" i="0" u="none" strike="noStrike" dirty="0">
                          <a:solidFill>
                            <a:srgbClr val="0000FF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4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)</a:t>
                      </a: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171918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2" grpId="0"/>
      <p:bldP spid="13" grpId="0"/>
      <p:bldP spid="14" grpId="0"/>
      <p:bldP spid="15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3715575" y="115850"/>
            <a:ext cx="4343399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000" i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r>
              <a:rPr lang="en-GB" sz="8000" dirty="0"/>
              <a:t> = 2 – 3</a:t>
            </a:r>
            <a:r>
              <a:rPr lang="en-GB" sz="80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endParaRPr lang="en-GB" sz="8000" dirty="0"/>
          </a:p>
        </p:txBody>
      </p:sp>
      <p:graphicFrame>
        <p:nvGraphicFramePr>
          <p:cNvPr id="2" name="Table 1"/>
          <p:cNvGraphicFramePr>
            <a:graphicFrameLocks noGrp="1"/>
          </p:cNvGraphicFramePr>
          <p:nvPr/>
        </p:nvGraphicFramePr>
        <p:xfrm>
          <a:off x="1952629" y="2349054"/>
          <a:ext cx="8090796" cy="195892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4846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4846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4846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34846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34846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348466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979462">
                <a:tc>
                  <a:txBody>
                    <a:bodyPr/>
                    <a:lstStyle/>
                    <a:p>
                      <a:pPr algn="ctr"/>
                      <a:r>
                        <a:rPr lang="en-GB" sz="5400" b="1" i="1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x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5400" b="0" dirty="0">
                          <a:solidFill>
                            <a:srgbClr val="FF0000"/>
                          </a:solidFill>
                        </a:rPr>
                        <a:t>-2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5400" b="0" dirty="0">
                          <a:solidFill>
                            <a:srgbClr val="FF0000"/>
                          </a:solidFill>
                        </a:rPr>
                        <a:t>-1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5400" b="0" dirty="0">
                          <a:solidFill>
                            <a:srgbClr val="FF0000"/>
                          </a:solidFill>
                        </a:rPr>
                        <a:t>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5400" b="0" dirty="0">
                          <a:solidFill>
                            <a:srgbClr val="FF0000"/>
                          </a:solidFill>
                        </a:rPr>
                        <a:t>1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5400" b="0" dirty="0">
                          <a:solidFill>
                            <a:srgbClr val="FF0000"/>
                          </a:solidFill>
                        </a:rPr>
                        <a:t>2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79462">
                <a:tc>
                  <a:txBody>
                    <a:bodyPr/>
                    <a:lstStyle/>
                    <a:p>
                      <a:pPr algn="ctr"/>
                      <a:r>
                        <a:rPr lang="en-GB" sz="5400" b="1" i="1" dirty="0">
                          <a:solidFill>
                            <a:srgbClr val="0000FF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y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5400" dirty="0">
                        <a:solidFill>
                          <a:srgbClr val="0000FF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5400" dirty="0">
                        <a:solidFill>
                          <a:srgbClr val="0000FF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5400" dirty="0">
                        <a:solidFill>
                          <a:srgbClr val="0000FF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5400" dirty="0">
                        <a:solidFill>
                          <a:srgbClr val="0000FF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5400" dirty="0">
                        <a:solidFill>
                          <a:srgbClr val="0000FF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27" name="Table 2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68097256"/>
              </p:ext>
            </p:extLst>
          </p:nvPr>
        </p:nvGraphicFramePr>
        <p:xfrm>
          <a:off x="416706" y="5595433"/>
          <a:ext cx="1852648" cy="731520"/>
        </p:xfrm>
        <a:graphic>
          <a:graphicData uri="http://schemas.openxmlformats.org/drawingml/2006/table">
            <a:tbl>
              <a:tblPr/>
              <a:tblGrid>
                <a:gridCol w="1809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6389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351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66329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8097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573160">
                <a:tc>
                  <a:txBody>
                    <a:bodyPr/>
                    <a:lstStyle/>
                    <a:p>
                      <a:pPr algn="r" fontAlgn="ctr"/>
                      <a:r>
                        <a:rPr lang="en-GB" sz="4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(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48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 -2</a:t>
                      </a: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4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,</a:t>
                      </a: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4800" b="0" i="0" u="none" strike="noStrike" dirty="0">
                          <a:solidFill>
                            <a:srgbClr val="0000FF"/>
                          </a:solidFill>
                          <a:effectLst/>
                          <a:latin typeface="Calibri" panose="020F0502020204030204" pitchFamily="34" charset="0"/>
                        </a:rPr>
                        <a:t>8</a:t>
                      </a: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4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)</a:t>
                      </a: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3" name="Rectangle 2"/>
          <p:cNvSpPr/>
          <p:nvPr/>
        </p:nvSpPr>
        <p:spPr>
          <a:xfrm>
            <a:off x="3683652" y="3328516"/>
            <a:ext cx="64152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GB" sz="5400" dirty="0">
                <a:solidFill>
                  <a:srgbClr val="0000FF"/>
                </a:solidFill>
              </a:rPr>
              <a:t>8</a:t>
            </a:r>
          </a:p>
        </p:txBody>
      </p:sp>
      <p:sp>
        <p:nvSpPr>
          <p:cNvPr id="12" name="Rectangle 11"/>
          <p:cNvSpPr/>
          <p:nvPr/>
        </p:nvSpPr>
        <p:spPr>
          <a:xfrm>
            <a:off x="5028037" y="3328516"/>
            <a:ext cx="535724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en-GB" sz="5400" dirty="0">
                <a:solidFill>
                  <a:srgbClr val="0000FF"/>
                </a:solidFill>
              </a:rPr>
              <a:t>5</a:t>
            </a:r>
          </a:p>
        </p:txBody>
      </p:sp>
      <p:sp>
        <p:nvSpPr>
          <p:cNvPr id="13" name="Rectangle 12"/>
          <p:cNvSpPr/>
          <p:nvPr/>
        </p:nvSpPr>
        <p:spPr>
          <a:xfrm>
            <a:off x="6372422" y="3328516"/>
            <a:ext cx="535724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en-GB" sz="5400" dirty="0">
                <a:solidFill>
                  <a:srgbClr val="0000FF"/>
                </a:solidFill>
              </a:rPr>
              <a:t>2</a:t>
            </a:r>
          </a:p>
        </p:txBody>
      </p:sp>
      <p:sp>
        <p:nvSpPr>
          <p:cNvPr id="14" name="Rectangle 13"/>
          <p:cNvSpPr/>
          <p:nvPr/>
        </p:nvSpPr>
        <p:spPr>
          <a:xfrm>
            <a:off x="7638226" y="3328517"/>
            <a:ext cx="747320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en-GB" sz="5400" dirty="0">
                <a:solidFill>
                  <a:srgbClr val="0000FF"/>
                </a:solidFill>
              </a:rPr>
              <a:t>-1</a:t>
            </a:r>
          </a:p>
        </p:txBody>
      </p:sp>
      <p:sp>
        <p:nvSpPr>
          <p:cNvPr id="15" name="Rectangle 14"/>
          <p:cNvSpPr/>
          <p:nvPr/>
        </p:nvSpPr>
        <p:spPr>
          <a:xfrm>
            <a:off x="8960839" y="3328517"/>
            <a:ext cx="747320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en-GB" sz="5400" dirty="0">
                <a:solidFill>
                  <a:srgbClr val="0000FF"/>
                </a:solidFill>
              </a:rPr>
              <a:t>-4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952628" y="4566985"/>
            <a:ext cx="809079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dirty="0"/>
              <a:t>List the co-ordinates.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952629" y="1439289"/>
            <a:ext cx="809079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dirty="0"/>
              <a:t>Complete the table.</a:t>
            </a:r>
          </a:p>
        </p:txBody>
      </p:sp>
      <p:graphicFrame>
        <p:nvGraphicFramePr>
          <p:cNvPr id="18" name="Table 1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23544963"/>
              </p:ext>
            </p:extLst>
          </p:nvPr>
        </p:nvGraphicFramePr>
        <p:xfrm>
          <a:off x="2789251" y="5595433"/>
          <a:ext cx="1852648" cy="731520"/>
        </p:xfrm>
        <a:graphic>
          <a:graphicData uri="http://schemas.openxmlformats.org/drawingml/2006/table">
            <a:tbl>
              <a:tblPr/>
              <a:tblGrid>
                <a:gridCol w="1809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6389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351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66329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8097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573160">
                <a:tc>
                  <a:txBody>
                    <a:bodyPr/>
                    <a:lstStyle/>
                    <a:p>
                      <a:pPr algn="r" fontAlgn="ctr"/>
                      <a:r>
                        <a:rPr lang="en-GB" sz="4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(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48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 -1</a:t>
                      </a: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4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,</a:t>
                      </a: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4800" b="0" i="0" u="none" strike="noStrike" dirty="0">
                          <a:solidFill>
                            <a:srgbClr val="0000FF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4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)</a:t>
                      </a: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19" name="Table 1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25174907"/>
              </p:ext>
            </p:extLst>
          </p:nvPr>
        </p:nvGraphicFramePr>
        <p:xfrm>
          <a:off x="5178361" y="5595433"/>
          <a:ext cx="1852648" cy="731520"/>
        </p:xfrm>
        <a:graphic>
          <a:graphicData uri="http://schemas.openxmlformats.org/drawingml/2006/table">
            <a:tbl>
              <a:tblPr/>
              <a:tblGrid>
                <a:gridCol w="1809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6389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351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66329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8097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573160">
                <a:tc>
                  <a:txBody>
                    <a:bodyPr/>
                    <a:lstStyle/>
                    <a:p>
                      <a:pPr algn="r" fontAlgn="ctr"/>
                      <a:r>
                        <a:rPr lang="en-GB" sz="4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(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48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 0</a:t>
                      </a: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4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,</a:t>
                      </a: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4800" b="0" i="0" u="none" strike="noStrike" dirty="0">
                          <a:solidFill>
                            <a:srgbClr val="0000FF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4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)</a:t>
                      </a: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20" name="Table 1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59692361"/>
              </p:ext>
            </p:extLst>
          </p:nvPr>
        </p:nvGraphicFramePr>
        <p:xfrm>
          <a:off x="7566733" y="5595433"/>
          <a:ext cx="1852648" cy="731520"/>
        </p:xfrm>
        <a:graphic>
          <a:graphicData uri="http://schemas.openxmlformats.org/drawingml/2006/table">
            <a:tbl>
              <a:tblPr/>
              <a:tblGrid>
                <a:gridCol w="1809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6389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351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66329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8097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573160">
                <a:tc>
                  <a:txBody>
                    <a:bodyPr/>
                    <a:lstStyle/>
                    <a:p>
                      <a:pPr algn="r" fontAlgn="ctr"/>
                      <a:r>
                        <a:rPr lang="en-GB" sz="4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(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48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4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,</a:t>
                      </a: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4800" b="0" i="0" u="none" strike="noStrike" dirty="0">
                          <a:solidFill>
                            <a:srgbClr val="0000FF"/>
                          </a:solidFill>
                          <a:effectLst/>
                          <a:latin typeface="Calibri" panose="020F0502020204030204" pitchFamily="34" charset="0"/>
                        </a:rPr>
                        <a:t>-1</a:t>
                      </a: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4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)</a:t>
                      </a: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21" name="Table 2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48362280"/>
              </p:ext>
            </p:extLst>
          </p:nvPr>
        </p:nvGraphicFramePr>
        <p:xfrm>
          <a:off x="9955105" y="5595433"/>
          <a:ext cx="1852648" cy="731520"/>
        </p:xfrm>
        <a:graphic>
          <a:graphicData uri="http://schemas.openxmlformats.org/drawingml/2006/table">
            <a:tbl>
              <a:tblPr/>
              <a:tblGrid>
                <a:gridCol w="1809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6389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351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66329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8097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573160">
                <a:tc>
                  <a:txBody>
                    <a:bodyPr/>
                    <a:lstStyle/>
                    <a:p>
                      <a:pPr algn="r" fontAlgn="ctr"/>
                      <a:r>
                        <a:rPr lang="en-GB" sz="4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(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48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 2</a:t>
                      </a: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4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,</a:t>
                      </a: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4800" b="0" i="0" u="none" strike="noStrike" dirty="0">
                          <a:solidFill>
                            <a:srgbClr val="0000FF"/>
                          </a:solidFill>
                          <a:effectLst/>
                          <a:latin typeface="Calibri" panose="020F0502020204030204" pitchFamily="34" charset="0"/>
                        </a:rPr>
                        <a:t>-4</a:t>
                      </a: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4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)</a:t>
                      </a: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862319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2" grpId="0"/>
      <p:bldP spid="13" grpId="0"/>
      <p:bldP spid="14" grpId="0"/>
      <p:bldP spid="1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1438329" y="58732"/>
            <a:ext cx="9186972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800" b="1" dirty="0"/>
              <a:t>Linear or Not?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29210A09-643D-01D1-F174-42DDB992C69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73303" t="1063" r="5625" b="69683"/>
          <a:stretch/>
        </p:blipFill>
        <p:spPr>
          <a:xfrm>
            <a:off x="2394858" y="1616528"/>
            <a:ext cx="7571013" cy="4852611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D82B03C9-AE0B-B509-9E28-D66309A3507A}"/>
              </a:ext>
            </a:extLst>
          </p:cNvPr>
          <p:cNvSpPr txBox="1"/>
          <p:nvPr/>
        </p:nvSpPr>
        <p:spPr>
          <a:xfrm>
            <a:off x="8984276" y="3051476"/>
            <a:ext cx="2334991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9600" b="1" dirty="0">
                <a:solidFill>
                  <a:srgbClr val="FF0000"/>
                </a:solidFill>
              </a:rPr>
              <a:t>NO</a:t>
            </a:r>
          </a:p>
        </p:txBody>
      </p:sp>
    </p:spTree>
    <p:extLst>
      <p:ext uri="{BB962C8B-B14F-4D97-AF65-F5344CB8AC3E}">
        <p14:creationId xmlns:p14="http://schemas.microsoft.com/office/powerpoint/2010/main" val="28749135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1438329" y="58732"/>
            <a:ext cx="9186972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800" b="1" dirty="0"/>
              <a:t>Linear or Not?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82B03C9-AE0B-B509-9E28-D66309A3507A}"/>
              </a:ext>
            </a:extLst>
          </p:cNvPr>
          <p:cNvSpPr txBox="1"/>
          <p:nvPr/>
        </p:nvSpPr>
        <p:spPr>
          <a:xfrm>
            <a:off x="8877300" y="3062362"/>
            <a:ext cx="2334991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9600" b="1" dirty="0">
                <a:solidFill>
                  <a:srgbClr val="FF0000"/>
                </a:solidFill>
              </a:rPr>
              <a:t>NO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9CE3804-5FD3-0230-2889-42E01B28EE4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6705" t="28481" r="72631" b="51932"/>
          <a:stretch/>
        </p:blipFill>
        <p:spPr>
          <a:xfrm>
            <a:off x="3314700" y="1271239"/>
            <a:ext cx="5562600" cy="5426624"/>
          </a:xfrm>
          <a:prstGeom prst="rect">
            <a:avLst/>
          </a:prstGeom>
          <a:ln w="38100">
            <a:noFill/>
          </a:ln>
        </p:spPr>
      </p:pic>
    </p:spTree>
    <p:extLst>
      <p:ext uri="{BB962C8B-B14F-4D97-AF65-F5344CB8AC3E}">
        <p14:creationId xmlns:p14="http://schemas.microsoft.com/office/powerpoint/2010/main" val="38037621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1438329" y="58732"/>
            <a:ext cx="9186972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800" b="1" dirty="0"/>
              <a:t>Linear or Not?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82B03C9-AE0B-B509-9E28-D66309A3507A}"/>
              </a:ext>
            </a:extLst>
          </p:cNvPr>
          <p:cNvSpPr txBox="1"/>
          <p:nvPr/>
        </p:nvSpPr>
        <p:spPr>
          <a:xfrm>
            <a:off x="8877300" y="3062362"/>
            <a:ext cx="2334991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9600" b="1" dirty="0">
                <a:solidFill>
                  <a:srgbClr val="00B050"/>
                </a:solidFill>
              </a:rPr>
              <a:t>YES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5F88C07-A42D-E1A6-9398-0CA3D062359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3417" t="28672" r="36828" b="52253"/>
          <a:stretch/>
        </p:blipFill>
        <p:spPr>
          <a:xfrm>
            <a:off x="3483428" y="1429082"/>
            <a:ext cx="4610101" cy="5178773"/>
          </a:xfrm>
          <a:prstGeom prst="rect">
            <a:avLst/>
          </a:prstGeom>
          <a:ln w="38100">
            <a:noFill/>
          </a:ln>
        </p:spPr>
      </p:pic>
    </p:spTree>
    <p:extLst>
      <p:ext uri="{BB962C8B-B14F-4D97-AF65-F5344CB8AC3E}">
        <p14:creationId xmlns:p14="http://schemas.microsoft.com/office/powerpoint/2010/main" val="34930261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72293" y="558584"/>
            <a:ext cx="1068432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800" dirty="0"/>
              <a:t>A line is a collection of ______________.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623365" y="427955"/>
            <a:ext cx="394062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b="1" dirty="0"/>
              <a:t>POINTS</a:t>
            </a:r>
          </a:p>
        </p:txBody>
      </p:sp>
      <p:sp>
        <p:nvSpPr>
          <p:cNvPr id="13" name="Oval 12"/>
          <p:cNvSpPr/>
          <p:nvPr/>
        </p:nvSpPr>
        <p:spPr>
          <a:xfrm>
            <a:off x="7389555" y="2643887"/>
            <a:ext cx="168728" cy="157843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4" name="Oval 13"/>
          <p:cNvSpPr/>
          <p:nvPr/>
        </p:nvSpPr>
        <p:spPr>
          <a:xfrm>
            <a:off x="6956981" y="3005869"/>
            <a:ext cx="168728" cy="157843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5" name="Oval 14"/>
          <p:cNvSpPr/>
          <p:nvPr/>
        </p:nvSpPr>
        <p:spPr>
          <a:xfrm>
            <a:off x="6299981" y="3569223"/>
            <a:ext cx="168728" cy="157843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6" name="Oval 15"/>
          <p:cNvSpPr/>
          <p:nvPr/>
        </p:nvSpPr>
        <p:spPr>
          <a:xfrm>
            <a:off x="5582148" y="4191542"/>
            <a:ext cx="168728" cy="157843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7" name="Oval 16"/>
          <p:cNvSpPr/>
          <p:nvPr/>
        </p:nvSpPr>
        <p:spPr>
          <a:xfrm>
            <a:off x="4858249" y="4792093"/>
            <a:ext cx="168728" cy="157843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8" name="Oval 17"/>
          <p:cNvSpPr/>
          <p:nvPr/>
        </p:nvSpPr>
        <p:spPr>
          <a:xfrm>
            <a:off x="6864758" y="3103296"/>
            <a:ext cx="168728" cy="157843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9" name="Oval 18"/>
          <p:cNvSpPr/>
          <p:nvPr/>
        </p:nvSpPr>
        <p:spPr>
          <a:xfrm>
            <a:off x="6175661" y="3674949"/>
            <a:ext cx="168728" cy="157843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0" name="Oval 19"/>
          <p:cNvSpPr/>
          <p:nvPr/>
        </p:nvSpPr>
        <p:spPr>
          <a:xfrm>
            <a:off x="5457782" y="4304073"/>
            <a:ext cx="168728" cy="157843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3" name="Oval 22"/>
          <p:cNvSpPr/>
          <p:nvPr/>
        </p:nvSpPr>
        <p:spPr>
          <a:xfrm>
            <a:off x="7277978" y="2726952"/>
            <a:ext cx="168728" cy="157843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4" name="Oval 23"/>
          <p:cNvSpPr/>
          <p:nvPr/>
        </p:nvSpPr>
        <p:spPr>
          <a:xfrm>
            <a:off x="6747113" y="3204758"/>
            <a:ext cx="168728" cy="157843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5" name="Oval 24"/>
          <p:cNvSpPr/>
          <p:nvPr/>
        </p:nvSpPr>
        <p:spPr>
          <a:xfrm>
            <a:off x="6054588" y="3771491"/>
            <a:ext cx="168728" cy="157843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6" name="Oval 25"/>
          <p:cNvSpPr/>
          <p:nvPr/>
        </p:nvSpPr>
        <p:spPr>
          <a:xfrm>
            <a:off x="5334996" y="4408305"/>
            <a:ext cx="168728" cy="157843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7" name="Oval 26"/>
          <p:cNvSpPr/>
          <p:nvPr/>
        </p:nvSpPr>
        <p:spPr>
          <a:xfrm>
            <a:off x="7070160" y="2910208"/>
            <a:ext cx="168728" cy="157843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8" name="Oval 27"/>
          <p:cNvSpPr/>
          <p:nvPr/>
        </p:nvSpPr>
        <p:spPr>
          <a:xfrm>
            <a:off x="6621734" y="3290874"/>
            <a:ext cx="168728" cy="157843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9" name="Oval 28"/>
          <p:cNvSpPr/>
          <p:nvPr/>
        </p:nvSpPr>
        <p:spPr>
          <a:xfrm>
            <a:off x="5687178" y="4083410"/>
            <a:ext cx="168728" cy="157843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0" name="Oval 29"/>
          <p:cNvSpPr/>
          <p:nvPr/>
        </p:nvSpPr>
        <p:spPr>
          <a:xfrm>
            <a:off x="5233806" y="4503146"/>
            <a:ext cx="168728" cy="157843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1" name="Oval 30"/>
          <p:cNvSpPr/>
          <p:nvPr/>
        </p:nvSpPr>
        <p:spPr>
          <a:xfrm>
            <a:off x="4763499" y="4894561"/>
            <a:ext cx="168728" cy="157843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2" name="Oval 31"/>
          <p:cNvSpPr/>
          <p:nvPr/>
        </p:nvSpPr>
        <p:spPr>
          <a:xfrm>
            <a:off x="4967106" y="4710383"/>
            <a:ext cx="168728" cy="157843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0" name="Oval 49"/>
          <p:cNvSpPr/>
          <p:nvPr/>
        </p:nvSpPr>
        <p:spPr>
          <a:xfrm>
            <a:off x="4659164" y="5000354"/>
            <a:ext cx="168728" cy="157843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1" name="Oval 50"/>
          <p:cNvSpPr/>
          <p:nvPr/>
        </p:nvSpPr>
        <p:spPr>
          <a:xfrm>
            <a:off x="7174069" y="2831286"/>
            <a:ext cx="168728" cy="157843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2" name="Oval 51"/>
          <p:cNvSpPr/>
          <p:nvPr/>
        </p:nvSpPr>
        <p:spPr>
          <a:xfrm>
            <a:off x="6508059" y="3399685"/>
            <a:ext cx="168728" cy="157843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3" name="Oval 52"/>
          <p:cNvSpPr/>
          <p:nvPr/>
        </p:nvSpPr>
        <p:spPr>
          <a:xfrm>
            <a:off x="5808701" y="3974058"/>
            <a:ext cx="168728" cy="157843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4" name="Oval 53"/>
          <p:cNvSpPr/>
          <p:nvPr/>
        </p:nvSpPr>
        <p:spPr>
          <a:xfrm>
            <a:off x="5100456" y="4609690"/>
            <a:ext cx="168728" cy="157843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5" name="Oval 54"/>
          <p:cNvSpPr/>
          <p:nvPr/>
        </p:nvSpPr>
        <p:spPr>
          <a:xfrm>
            <a:off x="5925224" y="3873776"/>
            <a:ext cx="168728" cy="157843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6" name="Oval 55"/>
          <p:cNvSpPr/>
          <p:nvPr/>
        </p:nvSpPr>
        <p:spPr>
          <a:xfrm>
            <a:off x="6404020" y="3490302"/>
            <a:ext cx="168728" cy="157843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58" name="Straight Connector 57"/>
          <p:cNvCxnSpPr/>
          <p:nvPr/>
        </p:nvCxnSpPr>
        <p:spPr>
          <a:xfrm flipV="1">
            <a:off x="4234246" y="2435201"/>
            <a:ext cx="3550684" cy="3077713"/>
          </a:xfrm>
          <a:prstGeom prst="line">
            <a:avLst/>
          </a:prstGeom>
          <a:ln w="1936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689041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5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3" grpId="0" animBg="1"/>
      <p:bldP spid="24" grpId="0" animBg="1"/>
      <p:bldP spid="25" grpId="0" animBg="1"/>
      <p:bldP spid="26" grpId="0" animBg="1"/>
      <p:bldP spid="27" grpId="0" animBg="1"/>
      <p:bldP spid="28" grpId="0" animBg="1"/>
      <p:bldP spid="29" grpId="0" animBg="1"/>
      <p:bldP spid="30" grpId="0" animBg="1"/>
      <p:bldP spid="31" grpId="0" animBg="1"/>
      <p:bldP spid="32" grpId="0" animBg="1"/>
      <p:bldP spid="50" grpId="0" animBg="1"/>
      <p:bldP spid="51" grpId="0" animBg="1"/>
      <p:bldP spid="52" grpId="0" animBg="1"/>
      <p:bldP spid="53" grpId="0" animBg="1"/>
      <p:bldP spid="54" grpId="0" animBg="1"/>
      <p:bldP spid="55" grpId="0" animBg="1"/>
      <p:bldP spid="56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862051" y="600514"/>
            <a:ext cx="10549541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000" dirty="0"/>
              <a:t>In graphing, a point is called a  ____________.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3669764" y="1621116"/>
            <a:ext cx="489601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b="1" dirty="0"/>
              <a:t>CO-ORDINATE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230083" y="3518996"/>
            <a:ext cx="9934647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000" dirty="0"/>
              <a:t>A co-ordinate is made up by </a:t>
            </a:r>
          </a:p>
          <a:p>
            <a:pPr algn="ctr"/>
            <a:r>
              <a:rPr lang="en-GB" sz="6000" dirty="0"/>
              <a:t>what two values?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3892356" y="5463157"/>
            <a:ext cx="461010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6600" b="1" dirty="0"/>
              <a:t> </a:t>
            </a:r>
            <a:r>
              <a:rPr lang="en-GB" sz="6600" dirty="0"/>
              <a:t>and</a:t>
            </a:r>
            <a:r>
              <a:rPr lang="en-GB" sz="6600" b="1" dirty="0"/>
              <a:t> </a:t>
            </a:r>
            <a:r>
              <a:rPr lang="en-GB" sz="6600" b="1" i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</a:p>
        </p:txBody>
      </p:sp>
    </p:spTree>
    <p:extLst>
      <p:ext uri="{BB962C8B-B14F-4D97-AF65-F5344CB8AC3E}">
        <p14:creationId xmlns:p14="http://schemas.microsoft.com/office/powerpoint/2010/main" val="38028804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  <p:bldP spid="1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1102336" y="841925"/>
            <a:ext cx="9916887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000" dirty="0"/>
              <a:t>To generate a co-ordinate you need an  ______________.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110201" y="1596804"/>
            <a:ext cx="461010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b="1" dirty="0"/>
              <a:t>EQUATION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477370" y="4235822"/>
            <a:ext cx="11430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5400" dirty="0"/>
              <a:t>EQUATION </a:t>
            </a:r>
            <a:r>
              <a:rPr lang="en-GB" sz="5400" b="1" dirty="0"/>
              <a:t>→</a:t>
            </a:r>
            <a:r>
              <a:rPr lang="en-GB" sz="5400" dirty="0"/>
              <a:t> CO-ORDINATES </a:t>
            </a:r>
            <a:r>
              <a:rPr lang="en-GB" sz="5400" b="1" dirty="0"/>
              <a:t>→</a:t>
            </a:r>
            <a:r>
              <a:rPr lang="en-GB" sz="5400" dirty="0"/>
              <a:t> GRAPH</a:t>
            </a:r>
          </a:p>
        </p:txBody>
      </p:sp>
    </p:spTree>
    <p:extLst>
      <p:ext uri="{BB962C8B-B14F-4D97-AF65-F5344CB8AC3E}">
        <p14:creationId xmlns:p14="http://schemas.microsoft.com/office/powerpoint/2010/main" val="38814778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489261" y="2880777"/>
            <a:ext cx="2911287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0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r>
              <a:rPr lang="en-GB" sz="8000" b="1" dirty="0">
                <a:solidFill>
                  <a:srgbClr val="FF0000"/>
                </a:solidFill>
              </a:rPr>
              <a:t> = 2</a:t>
            </a:r>
            <a:r>
              <a:rPr lang="en-GB" sz="80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601320" y="4469156"/>
            <a:ext cx="416746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0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r>
              <a:rPr lang="en-GB" sz="8000" b="1" dirty="0">
                <a:solidFill>
                  <a:srgbClr val="FF0000"/>
                </a:solidFill>
              </a:rPr>
              <a:t> = 2</a:t>
            </a:r>
            <a:r>
              <a:rPr lang="en-GB" sz="80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8000" b="1" dirty="0">
                <a:solidFill>
                  <a:srgbClr val="FF0000"/>
                </a:solidFill>
              </a:rPr>
              <a:t> + 1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985747" y="2834708"/>
            <a:ext cx="3160059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0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r>
              <a:rPr lang="en-GB" sz="8000" b="1" dirty="0">
                <a:solidFill>
                  <a:srgbClr val="FF0000"/>
                </a:solidFill>
              </a:rPr>
              <a:t> = 3</a:t>
            </a:r>
            <a:r>
              <a:rPr lang="en-GB" sz="80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147111" y="4363572"/>
            <a:ext cx="4087907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0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r>
              <a:rPr lang="en-GB" sz="8000" b="1" dirty="0">
                <a:solidFill>
                  <a:srgbClr val="FF0000"/>
                </a:solidFill>
              </a:rPr>
              <a:t> = 3</a:t>
            </a:r>
            <a:r>
              <a:rPr lang="en-GB" sz="80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8000" b="1" dirty="0">
                <a:solidFill>
                  <a:srgbClr val="FF0000"/>
                </a:solidFill>
              </a:rPr>
              <a:t> - 1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33984" y="290183"/>
            <a:ext cx="10764371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dirty="0"/>
              <a:t>Can you give an example of a Linear Equations?</a:t>
            </a:r>
          </a:p>
        </p:txBody>
      </p:sp>
    </p:spTree>
    <p:extLst>
      <p:ext uri="{BB962C8B-B14F-4D97-AF65-F5344CB8AC3E}">
        <p14:creationId xmlns:p14="http://schemas.microsoft.com/office/powerpoint/2010/main" val="23697302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456</TotalTime>
  <Words>484</Words>
  <Application>Microsoft Office PowerPoint</Application>
  <PresentationFormat>Widescreen</PresentationFormat>
  <Paragraphs>193</Paragraphs>
  <Slides>22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7" baseType="lpstr">
      <vt:lpstr>Arial</vt:lpstr>
      <vt:lpstr>Calibri</vt:lpstr>
      <vt:lpstr>Calibri Light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Stewart Gale</dc:creator>
  <cp:lastModifiedBy>Stewart Gale</cp:lastModifiedBy>
  <cp:revision>29</cp:revision>
  <dcterms:created xsi:type="dcterms:W3CDTF">2016-01-01T14:09:01Z</dcterms:created>
  <dcterms:modified xsi:type="dcterms:W3CDTF">2023-11-06T13:08:57Z</dcterms:modified>
</cp:coreProperties>
</file>