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D5DED-56A0-487D-8440-41E33B711FB4}" v="44" dt="2024-10-25T07:05:13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B4D5DED-56A0-487D-8440-41E33B711FB4}"/>
    <pc:docChg chg="undo custSel modSld">
      <pc:chgData name="Stewart Gale" userId="3647ddd2-6040-41ae-a96d-232c23482af8" providerId="ADAL" clId="{7B4D5DED-56A0-487D-8440-41E33B711FB4}" dt="2024-10-25T07:06:41.248" v="420" actId="20577"/>
      <pc:docMkLst>
        <pc:docMk/>
      </pc:docMkLst>
      <pc:sldChg chg="addSp modSp mod modAnim">
        <pc:chgData name="Stewart Gale" userId="3647ddd2-6040-41ae-a96d-232c23482af8" providerId="ADAL" clId="{7B4D5DED-56A0-487D-8440-41E33B711FB4}" dt="2024-10-25T07:05:13.215" v="414" actId="20577"/>
        <pc:sldMkLst>
          <pc:docMk/>
          <pc:sldMk cId="1199749173" sldId="259"/>
        </pc:sldMkLst>
        <pc:spChg chg="add mod">
          <ac:chgData name="Stewart Gale" userId="3647ddd2-6040-41ae-a96d-232c23482af8" providerId="ADAL" clId="{7B4D5DED-56A0-487D-8440-41E33B711FB4}" dt="2022-01-19T11:14:31.804" v="17" actId="20577"/>
          <ac:spMkLst>
            <pc:docMk/>
            <pc:sldMk cId="1199749173" sldId="259"/>
            <ac:spMk id="2" creationId="{BA0AF0C1-8C12-4651-89FD-3D9A829EB1DD}"/>
          </ac:spMkLst>
        </pc:spChg>
        <pc:spChg chg="add mod">
          <ac:chgData name="Stewart Gale" userId="3647ddd2-6040-41ae-a96d-232c23482af8" providerId="ADAL" clId="{7B4D5DED-56A0-487D-8440-41E33B711FB4}" dt="2022-01-19T11:15:19.103" v="37" actId="20577"/>
          <ac:spMkLst>
            <pc:docMk/>
            <pc:sldMk cId="1199749173" sldId="259"/>
            <ac:spMk id="5" creationId="{94B5E971-8C54-478E-B9FE-33DEC35F8BCE}"/>
          </ac:spMkLst>
        </pc:spChg>
        <pc:spChg chg="add mod">
          <ac:chgData name="Stewart Gale" userId="3647ddd2-6040-41ae-a96d-232c23482af8" providerId="ADAL" clId="{7B4D5DED-56A0-487D-8440-41E33B711FB4}" dt="2022-01-19T11:15:42.633" v="51" actId="20577"/>
          <ac:spMkLst>
            <pc:docMk/>
            <pc:sldMk cId="1199749173" sldId="259"/>
            <ac:spMk id="6" creationId="{658215DF-5FA7-482B-8AA9-168F3E6782B8}"/>
          </ac:spMkLst>
        </pc:spChg>
        <pc:spChg chg="add mod">
          <ac:chgData name="Stewart Gale" userId="3647ddd2-6040-41ae-a96d-232c23482af8" providerId="ADAL" clId="{7B4D5DED-56A0-487D-8440-41E33B711FB4}" dt="2022-01-19T11:15:58.984" v="61" actId="20577"/>
          <ac:spMkLst>
            <pc:docMk/>
            <pc:sldMk cId="1199749173" sldId="259"/>
            <ac:spMk id="7" creationId="{0F639164-FEC3-4D50-BF22-42427DA26F65}"/>
          </ac:spMkLst>
        </pc:spChg>
        <pc:spChg chg="add mod">
          <ac:chgData name="Stewart Gale" userId="3647ddd2-6040-41ae-a96d-232c23482af8" providerId="ADAL" clId="{7B4D5DED-56A0-487D-8440-41E33B711FB4}" dt="2022-01-19T11:16:11.035" v="70" actId="20577"/>
          <ac:spMkLst>
            <pc:docMk/>
            <pc:sldMk cId="1199749173" sldId="259"/>
            <ac:spMk id="8" creationId="{CABE3474-1685-4CA3-A3BB-25F5F5DD5FF7}"/>
          </ac:spMkLst>
        </pc:spChg>
        <pc:spChg chg="add mod">
          <ac:chgData name="Stewart Gale" userId="3647ddd2-6040-41ae-a96d-232c23482af8" providerId="ADAL" clId="{7B4D5DED-56A0-487D-8440-41E33B711FB4}" dt="2022-01-19T11:16:23.036" v="79" actId="20577"/>
          <ac:spMkLst>
            <pc:docMk/>
            <pc:sldMk cId="1199749173" sldId="259"/>
            <ac:spMk id="9" creationId="{ADD85990-AAB7-4576-96F2-BF857B4EEFBC}"/>
          </ac:spMkLst>
        </pc:spChg>
        <pc:spChg chg="add mod">
          <ac:chgData name="Stewart Gale" userId="3647ddd2-6040-41ae-a96d-232c23482af8" providerId="ADAL" clId="{7B4D5DED-56A0-487D-8440-41E33B711FB4}" dt="2024-10-25T07:05:13.215" v="414" actId="20577"/>
          <ac:spMkLst>
            <pc:docMk/>
            <pc:sldMk cId="1199749173" sldId="259"/>
            <ac:spMk id="10" creationId="{B5C12BC0-8FE9-418C-A11B-1567CCB0A2B2}"/>
          </ac:spMkLst>
        </pc:spChg>
        <pc:spChg chg="add mod">
          <ac:chgData name="Stewart Gale" userId="3647ddd2-6040-41ae-a96d-232c23482af8" providerId="ADAL" clId="{7B4D5DED-56A0-487D-8440-41E33B711FB4}" dt="2022-01-19T11:20:28.766" v="225" actId="20577"/>
          <ac:spMkLst>
            <pc:docMk/>
            <pc:sldMk cId="1199749173" sldId="259"/>
            <ac:spMk id="11" creationId="{6EFD567E-3AE4-4F4F-BEE6-2B5EEAB18E04}"/>
          </ac:spMkLst>
        </pc:spChg>
        <pc:spChg chg="add mod">
          <ac:chgData name="Stewart Gale" userId="3647ddd2-6040-41ae-a96d-232c23482af8" providerId="ADAL" clId="{7B4D5DED-56A0-487D-8440-41E33B711FB4}" dt="2022-01-19T11:17:18.858" v="118" actId="14100"/>
          <ac:spMkLst>
            <pc:docMk/>
            <pc:sldMk cId="1199749173" sldId="259"/>
            <ac:spMk id="12" creationId="{C0A0D66F-704F-4F02-A46A-611DAB3429AC}"/>
          </ac:spMkLst>
        </pc:spChg>
        <pc:spChg chg="add mod">
          <ac:chgData name="Stewart Gale" userId="3647ddd2-6040-41ae-a96d-232c23482af8" providerId="ADAL" clId="{7B4D5DED-56A0-487D-8440-41E33B711FB4}" dt="2022-01-19T11:17:39.574" v="139" actId="1036"/>
          <ac:spMkLst>
            <pc:docMk/>
            <pc:sldMk cId="1199749173" sldId="259"/>
            <ac:spMk id="13" creationId="{157F61FE-48D4-4FE0-A1A9-7D37B623BF2F}"/>
          </ac:spMkLst>
        </pc:spChg>
        <pc:spChg chg="add mod">
          <ac:chgData name="Stewart Gale" userId="3647ddd2-6040-41ae-a96d-232c23482af8" providerId="ADAL" clId="{7B4D5DED-56A0-487D-8440-41E33B711FB4}" dt="2022-06-06T07:17:45.610" v="405" actId="20577"/>
          <ac:spMkLst>
            <pc:docMk/>
            <pc:sldMk cId="1199749173" sldId="259"/>
            <ac:spMk id="14" creationId="{A7460D79-0642-4498-85B4-7CE5E9A52B10}"/>
          </ac:spMkLst>
        </pc:spChg>
        <pc:spChg chg="add mod">
          <ac:chgData name="Stewart Gale" userId="3647ddd2-6040-41ae-a96d-232c23482af8" providerId="ADAL" clId="{7B4D5DED-56A0-487D-8440-41E33B711FB4}" dt="2022-01-19T11:18:41.811" v="173" actId="1076"/>
          <ac:spMkLst>
            <pc:docMk/>
            <pc:sldMk cId="1199749173" sldId="259"/>
            <ac:spMk id="15" creationId="{84338099-7CAE-4C8E-B904-479CE69F5675}"/>
          </ac:spMkLst>
        </pc:spChg>
        <pc:spChg chg="add mod">
          <ac:chgData name="Stewart Gale" userId="3647ddd2-6040-41ae-a96d-232c23482af8" providerId="ADAL" clId="{7B4D5DED-56A0-487D-8440-41E33B711FB4}" dt="2022-01-19T11:19:03.526" v="181" actId="20577"/>
          <ac:spMkLst>
            <pc:docMk/>
            <pc:sldMk cId="1199749173" sldId="259"/>
            <ac:spMk id="16" creationId="{4D8AE086-744C-497F-8B03-3EDED2736E65}"/>
          </ac:spMkLst>
        </pc:spChg>
        <pc:spChg chg="add mod">
          <ac:chgData name="Stewart Gale" userId="3647ddd2-6040-41ae-a96d-232c23482af8" providerId="ADAL" clId="{7B4D5DED-56A0-487D-8440-41E33B711FB4}" dt="2022-01-19T11:20:01.598" v="203" actId="20577"/>
          <ac:spMkLst>
            <pc:docMk/>
            <pc:sldMk cId="1199749173" sldId="259"/>
            <ac:spMk id="17" creationId="{7A2FA69A-6810-4478-8499-03F291F56777}"/>
          </ac:spMkLst>
        </pc:spChg>
        <pc:spChg chg="add mod">
          <ac:chgData name="Stewart Gale" userId="3647ddd2-6040-41ae-a96d-232c23482af8" providerId="ADAL" clId="{7B4D5DED-56A0-487D-8440-41E33B711FB4}" dt="2022-01-19T11:20:13.645" v="211" actId="20577"/>
          <ac:spMkLst>
            <pc:docMk/>
            <pc:sldMk cId="1199749173" sldId="259"/>
            <ac:spMk id="18" creationId="{76306FE2-3B00-437A-A071-D3AE12E0C220}"/>
          </ac:spMkLst>
        </pc:spChg>
        <pc:spChg chg="add mod">
          <ac:chgData name="Stewart Gale" userId="3647ddd2-6040-41ae-a96d-232c23482af8" providerId="ADAL" clId="{7B4D5DED-56A0-487D-8440-41E33B711FB4}" dt="2022-01-19T11:20:23.157" v="221" actId="20577"/>
          <ac:spMkLst>
            <pc:docMk/>
            <pc:sldMk cId="1199749173" sldId="259"/>
            <ac:spMk id="19" creationId="{23B2F582-617A-4F62-9B12-CE4CB60B5A77}"/>
          </ac:spMkLst>
        </pc:spChg>
      </pc:sldChg>
      <pc:sldChg chg="addSp delSp modSp mod">
        <pc:chgData name="Stewart Gale" userId="3647ddd2-6040-41ae-a96d-232c23482af8" providerId="ADAL" clId="{7B4D5DED-56A0-487D-8440-41E33B711FB4}" dt="2024-10-25T07:06:41.248" v="420" actId="20577"/>
        <pc:sldMkLst>
          <pc:docMk/>
          <pc:sldMk cId="3326017020" sldId="260"/>
        </pc:sldMkLst>
        <pc:spChg chg="add mod">
          <ac:chgData name="Stewart Gale" userId="3647ddd2-6040-41ae-a96d-232c23482af8" providerId="ADAL" clId="{7B4D5DED-56A0-487D-8440-41E33B711FB4}" dt="2022-01-19T11:24:10.209" v="244" actId="122"/>
          <ac:spMkLst>
            <pc:docMk/>
            <pc:sldMk cId="3326017020" sldId="260"/>
            <ac:spMk id="2" creationId="{BAB122CF-CA14-4E29-A419-D1A75DF3B7D3}"/>
          </ac:spMkLst>
        </pc:spChg>
        <pc:spChg chg="add mod">
          <ac:chgData name="Stewart Gale" userId="3647ddd2-6040-41ae-a96d-232c23482af8" providerId="ADAL" clId="{7B4D5DED-56A0-487D-8440-41E33B711FB4}" dt="2022-01-19T11:25:18.011" v="266" actId="20577"/>
          <ac:spMkLst>
            <pc:docMk/>
            <pc:sldMk cId="3326017020" sldId="260"/>
            <ac:spMk id="5" creationId="{AB794F18-7C13-4E5A-A9F6-B1FD80A6C794}"/>
          </ac:spMkLst>
        </pc:spChg>
        <pc:spChg chg="add mod">
          <ac:chgData name="Stewart Gale" userId="3647ddd2-6040-41ae-a96d-232c23482af8" providerId="ADAL" clId="{7B4D5DED-56A0-487D-8440-41E33B711FB4}" dt="2022-01-19T11:25:24.971" v="271" actId="20577"/>
          <ac:spMkLst>
            <pc:docMk/>
            <pc:sldMk cId="3326017020" sldId="260"/>
            <ac:spMk id="6" creationId="{2AE811F4-D1A6-43EE-9F4C-E447966EDA63}"/>
          </ac:spMkLst>
        </pc:spChg>
        <pc:spChg chg="add mod">
          <ac:chgData name="Stewart Gale" userId="3647ddd2-6040-41ae-a96d-232c23482af8" providerId="ADAL" clId="{7B4D5DED-56A0-487D-8440-41E33B711FB4}" dt="2022-01-19T11:25:27.271" v="274" actId="20577"/>
          <ac:spMkLst>
            <pc:docMk/>
            <pc:sldMk cId="3326017020" sldId="260"/>
            <ac:spMk id="7" creationId="{9BA48CC4-6353-4844-B1ED-25D7F7A83AFF}"/>
          </ac:spMkLst>
        </pc:spChg>
        <pc:spChg chg="add mod">
          <ac:chgData name="Stewart Gale" userId="3647ddd2-6040-41ae-a96d-232c23482af8" providerId="ADAL" clId="{7B4D5DED-56A0-487D-8440-41E33B711FB4}" dt="2022-01-19T11:25:35.873" v="279" actId="14100"/>
          <ac:spMkLst>
            <pc:docMk/>
            <pc:sldMk cId="3326017020" sldId="260"/>
            <ac:spMk id="8" creationId="{504A3A71-C637-44A7-87BE-C1EC995CFDB2}"/>
          </ac:spMkLst>
        </pc:spChg>
        <pc:spChg chg="add mod">
          <ac:chgData name="Stewart Gale" userId="3647ddd2-6040-41ae-a96d-232c23482af8" providerId="ADAL" clId="{7B4D5DED-56A0-487D-8440-41E33B711FB4}" dt="2022-01-19T11:25:42.385" v="284" actId="14100"/>
          <ac:spMkLst>
            <pc:docMk/>
            <pc:sldMk cId="3326017020" sldId="260"/>
            <ac:spMk id="9" creationId="{DEA6646A-A92C-4AD4-ACDE-433F2602AB93}"/>
          </ac:spMkLst>
        </pc:spChg>
        <pc:spChg chg="add mod">
          <ac:chgData name="Stewart Gale" userId="3647ddd2-6040-41ae-a96d-232c23482af8" providerId="ADAL" clId="{7B4D5DED-56A0-487D-8440-41E33B711FB4}" dt="2024-10-25T07:06:35.813" v="416" actId="20577"/>
          <ac:spMkLst>
            <pc:docMk/>
            <pc:sldMk cId="3326017020" sldId="260"/>
            <ac:spMk id="10" creationId="{08B7828A-7233-4AED-B4FE-371A3AF3F557}"/>
          </ac:spMkLst>
        </pc:spChg>
        <pc:spChg chg="add mod">
          <ac:chgData name="Stewart Gale" userId="3647ddd2-6040-41ae-a96d-232c23482af8" providerId="ADAL" clId="{7B4D5DED-56A0-487D-8440-41E33B711FB4}" dt="2024-10-25T07:06:41.248" v="420" actId="20577"/>
          <ac:spMkLst>
            <pc:docMk/>
            <pc:sldMk cId="3326017020" sldId="260"/>
            <ac:spMk id="11" creationId="{024F0540-C1F6-450A-B65F-563EC8923946}"/>
          </ac:spMkLst>
        </pc:spChg>
        <pc:spChg chg="add mod">
          <ac:chgData name="Stewart Gale" userId="3647ddd2-6040-41ae-a96d-232c23482af8" providerId="ADAL" clId="{7B4D5DED-56A0-487D-8440-41E33B711FB4}" dt="2022-01-19T11:25:56.863" v="297" actId="20577"/>
          <ac:spMkLst>
            <pc:docMk/>
            <pc:sldMk cId="3326017020" sldId="260"/>
            <ac:spMk id="12" creationId="{E9E10B4A-F8F1-4C5C-A402-92F29BB107E8}"/>
          </ac:spMkLst>
        </pc:spChg>
        <pc:spChg chg="add mod">
          <ac:chgData name="Stewart Gale" userId="3647ddd2-6040-41ae-a96d-232c23482af8" providerId="ADAL" clId="{7B4D5DED-56A0-487D-8440-41E33B711FB4}" dt="2022-01-19T11:26:07.392" v="303" actId="20577"/>
          <ac:spMkLst>
            <pc:docMk/>
            <pc:sldMk cId="3326017020" sldId="260"/>
            <ac:spMk id="13" creationId="{8947FDD6-DF36-4C99-9BA9-EF195D2065D1}"/>
          </ac:spMkLst>
        </pc:spChg>
        <pc:spChg chg="add mod">
          <ac:chgData name="Stewart Gale" userId="3647ddd2-6040-41ae-a96d-232c23482af8" providerId="ADAL" clId="{7B4D5DED-56A0-487D-8440-41E33B711FB4}" dt="2022-01-19T11:26:14.019" v="308" actId="14100"/>
          <ac:spMkLst>
            <pc:docMk/>
            <pc:sldMk cId="3326017020" sldId="260"/>
            <ac:spMk id="14" creationId="{2226274C-554D-4815-A8AC-6E3C82181C95}"/>
          </ac:spMkLst>
        </pc:spChg>
        <pc:spChg chg="add mod">
          <ac:chgData name="Stewart Gale" userId="3647ddd2-6040-41ae-a96d-232c23482af8" providerId="ADAL" clId="{7B4D5DED-56A0-487D-8440-41E33B711FB4}" dt="2022-01-19T11:26:24.216" v="313" actId="14100"/>
          <ac:spMkLst>
            <pc:docMk/>
            <pc:sldMk cId="3326017020" sldId="260"/>
            <ac:spMk id="15" creationId="{8D80D9C4-27DC-4343-834E-C73EB8CA5D13}"/>
          </ac:spMkLst>
        </pc:spChg>
        <pc:spChg chg="add del mod">
          <ac:chgData name="Stewart Gale" userId="3647ddd2-6040-41ae-a96d-232c23482af8" providerId="ADAL" clId="{7B4D5DED-56A0-487D-8440-41E33B711FB4}" dt="2022-01-19T11:24:49.136" v="258"/>
          <ac:spMkLst>
            <pc:docMk/>
            <pc:sldMk cId="3326017020" sldId="260"/>
            <ac:spMk id="16" creationId="{3804496C-1685-4778-95B3-3BDC5923C894}"/>
          </ac:spMkLst>
        </pc:spChg>
        <pc:spChg chg="add del mod">
          <ac:chgData name="Stewart Gale" userId="3647ddd2-6040-41ae-a96d-232c23482af8" providerId="ADAL" clId="{7B4D5DED-56A0-487D-8440-41E33B711FB4}" dt="2022-01-19T11:24:49.136" v="258"/>
          <ac:spMkLst>
            <pc:docMk/>
            <pc:sldMk cId="3326017020" sldId="260"/>
            <ac:spMk id="17" creationId="{4C96C8FA-12C8-403C-8E07-7518274C7B12}"/>
          </ac:spMkLst>
        </pc:spChg>
        <pc:spChg chg="add del mod">
          <ac:chgData name="Stewart Gale" userId="3647ddd2-6040-41ae-a96d-232c23482af8" providerId="ADAL" clId="{7B4D5DED-56A0-487D-8440-41E33B711FB4}" dt="2022-01-19T11:24:49.136" v="258"/>
          <ac:spMkLst>
            <pc:docMk/>
            <pc:sldMk cId="3326017020" sldId="260"/>
            <ac:spMk id="18" creationId="{9C86CFEC-3204-4F81-A18D-B39CEFD55EBA}"/>
          </ac:spMkLst>
        </pc:spChg>
        <pc:spChg chg="add del mod">
          <ac:chgData name="Stewart Gale" userId="3647ddd2-6040-41ae-a96d-232c23482af8" providerId="ADAL" clId="{7B4D5DED-56A0-487D-8440-41E33B711FB4}" dt="2022-01-19T11:24:49.136" v="258"/>
          <ac:spMkLst>
            <pc:docMk/>
            <pc:sldMk cId="3326017020" sldId="260"/>
            <ac:spMk id="19" creationId="{E3AD61B0-DDDC-4284-90E3-0CF1DAB625F0}"/>
          </ac:spMkLst>
        </pc:spChg>
        <pc:spChg chg="add mod">
          <ac:chgData name="Stewart Gale" userId="3647ddd2-6040-41ae-a96d-232c23482af8" providerId="ADAL" clId="{7B4D5DED-56A0-487D-8440-41E33B711FB4}" dt="2022-01-19T11:26:35.627" v="321" actId="14100"/>
          <ac:spMkLst>
            <pc:docMk/>
            <pc:sldMk cId="3326017020" sldId="260"/>
            <ac:spMk id="20" creationId="{4A6DAA51-865C-4CCF-9ADB-B29ACD57E507}"/>
          </ac:spMkLst>
        </pc:spChg>
        <pc:spChg chg="add mod">
          <ac:chgData name="Stewart Gale" userId="3647ddd2-6040-41ae-a96d-232c23482af8" providerId="ADAL" clId="{7B4D5DED-56A0-487D-8440-41E33B711FB4}" dt="2022-01-19T11:26:38.432" v="326" actId="20577"/>
          <ac:spMkLst>
            <pc:docMk/>
            <pc:sldMk cId="3326017020" sldId="260"/>
            <ac:spMk id="21" creationId="{3C2EA7D0-9167-44EF-844B-3F2336166785}"/>
          </ac:spMkLst>
        </pc:spChg>
        <pc:spChg chg="add mod">
          <ac:chgData name="Stewart Gale" userId="3647ddd2-6040-41ae-a96d-232c23482af8" providerId="ADAL" clId="{7B4D5DED-56A0-487D-8440-41E33B711FB4}" dt="2022-01-19T11:26:54.042" v="340" actId="20577"/>
          <ac:spMkLst>
            <pc:docMk/>
            <pc:sldMk cId="3326017020" sldId="260"/>
            <ac:spMk id="22" creationId="{3BD74584-7CC1-444E-8FDD-666B3CFEBE6E}"/>
          </ac:spMkLst>
        </pc:spChg>
        <pc:spChg chg="add mod">
          <ac:chgData name="Stewart Gale" userId="3647ddd2-6040-41ae-a96d-232c23482af8" providerId="ADAL" clId="{7B4D5DED-56A0-487D-8440-41E33B711FB4}" dt="2022-01-19T11:26:52.326" v="338" actId="14100"/>
          <ac:spMkLst>
            <pc:docMk/>
            <pc:sldMk cId="3326017020" sldId="260"/>
            <ac:spMk id="23" creationId="{5ACBD345-BFA1-45D4-B5CB-9E9D5A7D680F}"/>
          </ac:spMkLst>
        </pc:spChg>
        <pc:spChg chg="add mod">
          <ac:chgData name="Stewart Gale" userId="3647ddd2-6040-41ae-a96d-232c23482af8" providerId="ADAL" clId="{7B4D5DED-56A0-487D-8440-41E33B711FB4}" dt="2022-01-19T11:27:04.789" v="347" actId="14100"/>
          <ac:spMkLst>
            <pc:docMk/>
            <pc:sldMk cId="3326017020" sldId="260"/>
            <ac:spMk id="24" creationId="{9CD04BDD-5816-40E4-88C1-8C152094808B}"/>
          </ac:spMkLst>
        </pc:spChg>
        <pc:spChg chg="add mod">
          <ac:chgData name="Stewart Gale" userId="3647ddd2-6040-41ae-a96d-232c23482af8" providerId="ADAL" clId="{7B4D5DED-56A0-487D-8440-41E33B711FB4}" dt="2022-01-19T11:27:10.157" v="353" actId="14100"/>
          <ac:spMkLst>
            <pc:docMk/>
            <pc:sldMk cId="3326017020" sldId="260"/>
            <ac:spMk id="25" creationId="{7040ADD1-374A-443C-A78D-C39AA242799D}"/>
          </ac:spMkLst>
        </pc:spChg>
        <pc:spChg chg="add mod">
          <ac:chgData name="Stewart Gale" userId="3647ddd2-6040-41ae-a96d-232c23482af8" providerId="ADAL" clId="{7B4D5DED-56A0-487D-8440-41E33B711FB4}" dt="2022-01-19T11:27:19.963" v="361" actId="14100"/>
          <ac:spMkLst>
            <pc:docMk/>
            <pc:sldMk cId="3326017020" sldId="260"/>
            <ac:spMk id="26" creationId="{5820A1B6-9A4A-47D1-9D54-AF2B4915195E}"/>
          </ac:spMkLst>
        </pc:spChg>
        <pc:spChg chg="add mod">
          <ac:chgData name="Stewart Gale" userId="3647ddd2-6040-41ae-a96d-232c23482af8" providerId="ADAL" clId="{7B4D5DED-56A0-487D-8440-41E33B711FB4}" dt="2022-01-19T11:27:30.816" v="367" actId="14100"/>
          <ac:spMkLst>
            <pc:docMk/>
            <pc:sldMk cId="3326017020" sldId="260"/>
            <ac:spMk id="27" creationId="{EDAC2980-5DEC-4B26-ADDF-9A44018BA196}"/>
          </ac:spMkLst>
        </pc:spChg>
        <pc:spChg chg="add mod">
          <ac:chgData name="Stewart Gale" userId="3647ddd2-6040-41ae-a96d-232c23482af8" providerId="ADAL" clId="{7B4D5DED-56A0-487D-8440-41E33B711FB4}" dt="2022-01-19T11:27:46.345" v="374" actId="14100"/>
          <ac:spMkLst>
            <pc:docMk/>
            <pc:sldMk cId="3326017020" sldId="260"/>
            <ac:spMk id="28" creationId="{59C5D481-3E9E-4668-B4C5-6BD0090A5BB6}"/>
          </ac:spMkLst>
        </pc:spChg>
        <pc:spChg chg="add mod">
          <ac:chgData name="Stewart Gale" userId="3647ddd2-6040-41ae-a96d-232c23482af8" providerId="ADAL" clId="{7B4D5DED-56A0-487D-8440-41E33B711FB4}" dt="2022-01-19T11:27:52.243" v="379" actId="14100"/>
          <ac:spMkLst>
            <pc:docMk/>
            <pc:sldMk cId="3326017020" sldId="260"/>
            <ac:spMk id="29" creationId="{EA9F5744-031B-4D71-8DCC-CC55CADA3163}"/>
          </ac:spMkLst>
        </pc:spChg>
        <pc:spChg chg="add mod">
          <ac:chgData name="Stewart Gale" userId="3647ddd2-6040-41ae-a96d-232c23482af8" providerId="ADAL" clId="{7B4D5DED-56A0-487D-8440-41E33B711FB4}" dt="2022-01-19T11:27:56.623" v="384" actId="14100"/>
          <ac:spMkLst>
            <pc:docMk/>
            <pc:sldMk cId="3326017020" sldId="260"/>
            <ac:spMk id="30" creationId="{8E734B0E-F897-44D5-8458-AB03885241D6}"/>
          </ac:spMkLst>
        </pc:spChg>
        <pc:spChg chg="add mod">
          <ac:chgData name="Stewart Gale" userId="3647ddd2-6040-41ae-a96d-232c23482af8" providerId="ADAL" clId="{7B4D5DED-56A0-487D-8440-41E33B711FB4}" dt="2022-01-19T11:28:04.461" v="391" actId="14100"/>
          <ac:spMkLst>
            <pc:docMk/>
            <pc:sldMk cId="3326017020" sldId="260"/>
            <ac:spMk id="31" creationId="{9F0095F9-EC6B-4DB5-812F-E05B05CED0B3}"/>
          </ac:spMkLst>
        </pc:spChg>
        <pc:picChg chg="mod">
          <ac:chgData name="Stewart Gale" userId="3647ddd2-6040-41ae-a96d-232c23482af8" providerId="ADAL" clId="{7B4D5DED-56A0-487D-8440-41E33B711FB4}" dt="2022-01-19T11:26:31.892" v="320" actId="1076"/>
          <ac:picMkLst>
            <pc:docMk/>
            <pc:sldMk cId="3326017020" sldId="260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3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18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66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1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88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2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35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2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69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79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D8755-8F6D-49FB-912C-F8DCE56E8318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8D4F7-8172-4519-AB16-794FAD59A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24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" y="445596"/>
            <a:ext cx="11931535" cy="5860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624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87" y="243839"/>
            <a:ext cx="11438485" cy="6273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4006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94065" y="2089266"/>
            <a:ext cx="75645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4355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6" y="390178"/>
            <a:ext cx="11826239" cy="58609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0AF0C1-8C12-4651-89FD-3D9A829EB1DD}"/>
              </a:ext>
            </a:extLst>
          </p:cNvPr>
          <p:cNvSpPr txBox="1"/>
          <p:nvPr/>
        </p:nvSpPr>
        <p:spPr>
          <a:xfrm>
            <a:off x="4211782" y="1296786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19   22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5E971-8C54-478E-B9FE-33DEC35F8BCE}"/>
              </a:ext>
            </a:extLst>
          </p:cNvPr>
          <p:cNvSpPr txBox="1"/>
          <p:nvPr/>
        </p:nvSpPr>
        <p:spPr>
          <a:xfrm>
            <a:off x="4209011" y="1931324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35   40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215DF-5FA7-482B-8AA9-168F3E6782B8}"/>
              </a:ext>
            </a:extLst>
          </p:cNvPr>
          <p:cNvSpPr txBox="1"/>
          <p:nvPr/>
        </p:nvSpPr>
        <p:spPr>
          <a:xfrm>
            <a:off x="4209011" y="2545081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3.6  4.4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39164-FEC3-4D50-BF22-42427DA26F65}"/>
              </a:ext>
            </a:extLst>
          </p:cNvPr>
          <p:cNvSpPr txBox="1"/>
          <p:nvPr/>
        </p:nvSpPr>
        <p:spPr>
          <a:xfrm>
            <a:off x="4209011" y="3149830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 8      1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E3474-1685-4CA3-A3BB-25F5F5DD5FF7}"/>
              </a:ext>
            </a:extLst>
          </p:cNvPr>
          <p:cNvSpPr txBox="1"/>
          <p:nvPr/>
        </p:nvSpPr>
        <p:spPr>
          <a:xfrm>
            <a:off x="4209011" y="3778771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-1    -5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D85990-AAB7-4576-96F2-BF857B4EEFBC}"/>
              </a:ext>
            </a:extLst>
          </p:cNvPr>
          <p:cNvSpPr txBox="1"/>
          <p:nvPr/>
        </p:nvSpPr>
        <p:spPr>
          <a:xfrm>
            <a:off x="4206240" y="4413309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-3    -5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C12BC0-8FE9-418C-A11B-1567CCB0A2B2}"/>
              </a:ext>
            </a:extLst>
          </p:cNvPr>
          <p:cNvSpPr txBox="1"/>
          <p:nvPr/>
        </p:nvSpPr>
        <p:spPr>
          <a:xfrm>
            <a:off x="4206240" y="5027066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-7     -4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FD567E-3AE4-4F4F-BEE6-2B5EEAB18E04}"/>
              </a:ext>
            </a:extLst>
          </p:cNvPr>
          <p:cNvSpPr txBox="1"/>
          <p:nvPr/>
        </p:nvSpPr>
        <p:spPr>
          <a:xfrm>
            <a:off x="4206240" y="5631815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-56  -68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0D66F-704F-4F02-A46A-611DAB3429AC}"/>
              </a:ext>
            </a:extLst>
          </p:cNvPr>
          <p:cNvSpPr txBox="1"/>
          <p:nvPr/>
        </p:nvSpPr>
        <p:spPr>
          <a:xfrm>
            <a:off x="10512828" y="1296786"/>
            <a:ext cx="1507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64   128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7F61FE-48D4-4FE0-A1A9-7D37B623BF2F}"/>
              </a:ext>
            </a:extLst>
          </p:cNvPr>
          <p:cNvSpPr txBox="1"/>
          <p:nvPr/>
        </p:nvSpPr>
        <p:spPr>
          <a:xfrm>
            <a:off x="10510057" y="1970118"/>
            <a:ext cx="148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7.5    3.75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60D79-0642-4498-85B4-7CE5E9A52B10}"/>
              </a:ext>
            </a:extLst>
          </p:cNvPr>
          <p:cNvSpPr txBox="1"/>
          <p:nvPr/>
        </p:nvSpPr>
        <p:spPr>
          <a:xfrm>
            <a:off x="10510057" y="2545081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8.3  9.5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338099-7CAE-4C8E-B904-479CE69F5675}"/>
              </a:ext>
            </a:extLst>
          </p:cNvPr>
          <p:cNvSpPr txBox="1"/>
          <p:nvPr/>
        </p:nvSpPr>
        <p:spPr>
          <a:xfrm>
            <a:off x="10523912" y="3211385"/>
            <a:ext cx="1485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127  255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8AE086-744C-497F-8B03-3EDED2736E65}"/>
              </a:ext>
            </a:extLst>
          </p:cNvPr>
          <p:cNvSpPr txBox="1"/>
          <p:nvPr/>
        </p:nvSpPr>
        <p:spPr>
          <a:xfrm>
            <a:off x="10510057" y="3778771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32   43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2FA69A-6810-4478-8499-03F291F56777}"/>
              </a:ext>
            </a:extLst>
          </p:cNvPr>
          <p:cNvSpPr txBox="1"/>
          <p:nvPr/>
        </p:nvSpPr>
        <p:spPr>
          <a:xfrm>
            <a:off x="10507285" y="4407712"/>
            <a:ext cx="1485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1.2   -1.5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306FE2-3B00-437A-A071-D3AE12E0C220}"/>
              </a:ext>
            </a:extLst>
          </p:cNvPr>
          <p:cNvSpPr txBox="1"/>
          <p:nvPr/>
        </p:nvSpPr>
        <p:spPr>
          <a:xfrm>
            <a:off x="10507286" y="5027066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49   64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B2F582-617A-4F62-9B12-CE4CB60B5A77}"/>
              </a:ext>
            </a:extLst>
          </p:cNvPr>
          <p:cNvSpPr txBox="1"/>
          <p:nvPr/>
        </p:nvSpPr>
        <p:spPr>
          <a:xfrm>
            <a:off x="10507286" y="5631815"/>
            <a:ext cx="148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21   34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74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87" y="243839"/>
            <a:ext cx="11438485" cy="62733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B122CF-CA14-4E29-A419-D1A75DF3B7D3}"/>
              </a:ext>
            </a:extLst>
          </p:cNvPr>
          <p:cNvSpPr txBox="1"/>
          <p:nvPr/>
        </p:nvSpPr>
        <p:spPr>
          <a:xfrm>
            <a:off x="6871855" y="2216728"/>
            <a:ext cx="75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-4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794F18-7C13-4E5A-A9F6-B1FD80A6C794}"/>
              </a:ext>
            </a:extLst>
          </p:cNvPr>
          <p:cNvSpPr txBox="1"/>
          <p:nvPr/>
        </p:nvSpPr>
        <p:spPr>
          <a:xfrm>
            <a:off x="8132619" y="2216727"/>
            <a:ext cx="75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-1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E811F4-D1A6-43EE-9F4C-E447966EDA63}"/>
              </a:ext>
            </a:extLst>
          </p:cNvPr>
          <p:cNvSpPr txBox="1"/>
          <p:nvPr/>
        </p:nvSpPr>
        <p:spPr>
          <a:xfrm>
            <a:off x="9393383" y="2216726"/>
            <a:ext cx="75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A48CC4-6353-4844-B1ED-25D7F7A83AFF}"/>
              </a:ext>
            </a:extLst>
          </p:cNvPr>
          <p:cNvSpPr txBox="1"/>
          <p:nvPr/>
        </p:nvSpPr>
        <p:spPr>
          <a:xfrm>
            <a:off x="10704022" y="2216726"/>
            <a:ext cx="75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5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A3A71-C637-44A7-87BE-C1EC995CFDB2}"/>
              </a:ext>
            </a:extLst>
          </p:cNvPr>
          <p:cNvSpPr txBox="1"/>
          <p:nvPr/>
        </p:nvSpPr>
        <p:spPr>
          <a:xfrm>
            <a:off x="6873240" y="2923310"/>
            <a:ext cx="913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92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A6646A-A92C-4AD4-ACDE-433F2602AB93}"/>
              </a:ext>
            </a:extLst>
          </p:cNvPr>
          <p:cNvSpPr txBox="1"/>
          <p:nvPr/>
        </p:nvSpPr>
        <p:spPr>
          <a:xfrm>
            <a:off x="8134004" y="2923309"/>
            <a:ext cx="935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84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B7828A-7233-4AED-B4FE-371A3AF3F557}"/>
              </a:ext>
            </a:extLst>
          </p:cNvPr>
          <p:cNvSpPr txBox="1"/>
          <p:nvPr/>
        </p:nvSpPr>
        <p:spPr>
          <a:xfrm>
            <a:off x="9394768" y="2923308"/>
            <a:ext cx="1008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76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4F0540-C1F6-450A-B65F-563EC8923946}"/>
              </a:ext>
            </a:extLst>
          </p:cNvPr>
          <p:cNvSpPr txBox="1"/>
          <p:nvPr/>
        </p:nvSpPr>
        <p:spPr>
          <a:xfrm>
            <a:off x="10705407" y="2923308"/>
            <a:ext cx="965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FF0000"/>
                </a:solidFill>
              </a:rPr>
              <a:t>68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E10B4A-F8F1-4C5C-A402-92F29BB107E8}"/>
              </a:ext>
            </a:extLst>
          </p:cNvPr>
          <p:cNvSpPr txBox="1"/>
          <p:nvPr/>
        </p:nvSpPr>
        <p:spPr>
          <a:xfrm>
            <a:off x="6894715" y="3671456"/>
            <a:ext cx="75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47FDD6-DF36-4C99-9BA9-EF195D2065D1}"/>
              </a:ext>
            </a:extLst>
          </p:cNvPr>
          <p:cNvSpPr txBox="1"/>
          <p:nvPr/>
        </p:nvSpPr>
        <p:spPr>
          <a:xfrm>
            <a:off x="7994765" y="3671455"/>
            <a:ext cx="1165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12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26274C-554D-4815-A8AC-6E3C82181C95}"/>
              </a:ext>
            </a:extLst>
          </p:cNvPr>
          <p:cNvSpPr txBox="1"/>
          <p:nvPr/>
        </p:nvSpPr>
        <p:spPr>
          <a:xfrm>
            <a:off x="9416243" y="3671454"/>
            <a:ext cx="964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24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80D9C4-27DC-4343-834E-C73EB8CA5D13}"/>
              </a:ext>
            </a:extLst>
          </p:cNvPr>
          <p:cNvSpPr txBox="1"/>
          <p:nvPr/>
        </p:nvSpPr>
        <p:spPr>
          <a:xfrm>
            <a:off x="10726882" y="3671454"/>
            <a:ext cx="944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48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6DAA51-865C-4CCF-9ADB-B29ACD57E507}"/>
              </a:ext>
            </a:extLst>
          </p:cNvPr>
          <p:cNvSpPr txBox="1"/>
          <p:nvPr/>
        </p:nvSpPr>
        <p:spPr>
          <a:xfrm>
            <a:off x="6894715" y="4346170"/>
            <a:ext cx="967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0.4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2EA7D0-9167-44EF-844B-3F2336166785}"/>
              </a:ext>
            </a:extLst>
          </p:cNvPr>
          <p:cNvSpPr txBox="1"/>
          <p:nvPr/>
        </p:nvSpPr>
        <p:spPr>
          <a:xfrm>
            <a:off x="8155479" y="4346169"/>
            <a:ext cx="753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D74584-7CC1-444E-8FDD-666B3CFEBE6E}"/>
              </a:ext>
            </a:extLst>
          </p:cNvPr>
          <p:cNvSpPr txBox="1"/>
          <p:nvPr/>
        </p:nvSpPr>
        <p:spPr>
          <a:xfrm>
            <a:off x="9416243" y="4346168"/>
            <a:ext cx="941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40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CBD345-BFA1-45D4-B5CB-9E9D5A7D680F}"/>
              </a:ext>
            </a:extLst>
          </p:cNvPr>
          <p:cNvSpPr txBox="1"/>
          <p:nvPr/>
        </p:nvSpPr>
        <p:spPr>
          <a:xfrm>
            <a:off x="10593880" y="4346168"/>
            <a:ext cx="1115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400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D04BDD-5816-40E4-88C1-8C152094808B}"/>
              </a:ext>
            </a:extLst>
          </p:cNvPr>
          <p:cNvSpPr txBox="1"/>
          <p:nvPr/>
        </p:nvSpPr>
        <p:spPr>
          <a:xfrm>
            <a:off x="6642562" y="5073535"/>
            <a:ext cx="1302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0.7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40ADD1-374A-443C-A78D-C39AA242799D}"/>
              </a:ext>
            </a:extLst>
          </p:cNvPr>
          <p:cNvSpPr txBox="1"/>
          <p:nvPr/>
        </p:nvSpPr>
        <p:spPr>
          <a:xfrm>
            <a:off x="8132619" y="5073534"/>
            <a:ext cx="1008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0.1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20A1B6-9A4A-47D1-9D54-AF2B4915195E}"/>
              </a:ext>
            </a:extLst>
          </p:cNvPr>
          <p:cNvSpPr txBox="1"/>
          <p:nvPr/>
        </p:nvSpPr>
        <p:spPr>
          <a:xfrm>
            <a:off x="9251373" y="5073533"/>
            <a:ext cx="1319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-0.5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AC2980-5DEC-4B26-ADDF-9A44018BA196}"/>
              </a:ext>
            </a:extLst>
          </p:cNvPr>
          <p:cNvSpPr txBox="1"/>
          <p:nvPr/>
        </p:nvSpPr>
        <p:spPr>
          <a:xfrm>
            <a:off x="10506766" y="5073533"/>
            <a:ext cx="1319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-1.1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C5D481-3E9E-4668-B4C5-6BD0090A5BB6}"/>
              </a:ext>
            </a:extLst>
          </p:cNvPr>
          <p:cNvSpPr txBox="1"/>
          <p:nvPr/>
        </p:nvSpPr>
        <p:spPr>
          <a:xfrm>
            <a:off x="6578138" y="5769030"/>
            <a:ext cx="1279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100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9F5744-031B-4D71-8DCC-CC55CADA3163}"/>
              </a:ext>
            </a:extLst>
          </p:cNvPr>
          <p:cNvSpPr txBox="1"/>
          <p:nvPr/>
        </p:nvSpPr>
        <p:spPr>
          <a:xfrm>
            <a:off x="8155479" y="5769029"/>
            <a:ext cx="914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50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734B0E-F897-44D5-8458-AB03885241D6}"/>
              </a:ext>
            </a:extLst>
          </p:cNvPr>
          <p:cNvSpPr txBox="1"/>
          <p:nvPr/>
        </p:nvSpPr>
        <p:spPr>
          <a:xfrm>
            <a:off x="9416243" y="5769028"/>
            <a:ext cx="1008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25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0095F9-EC6B-4DB5-812F-E05B05CED0B3}"/>
              </a:ext>
            </a:extLst>
          </p:cNvPr>
          <p:cNvSpPr txBox="1"/>
          <p:nvPr/>
        </p:nvSpPr>
        <p:spPr>
          <a:xfrm>
            <a:off x="10484425" y="5769028"/>
            <a:ext cx="1319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12.5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17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79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2020-04-16T08:14:06Z</dcterms:created>
  <dcterms:modified xsi:type="dcterms:W3CDTF">2024-10-25T07:06:42Z</dcterms:modified>
</cp:coreProperties>
</file>