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60" r:id="rId4"/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367DAC-80D5-4148-839A-13C0495FA215}" v="117" dt="2025-01-06T06:32:04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5367DAC-80D5-4148-839A-13C0495FA215}"/>
    <pc:docChg chg="undo custSel addSld delSld modSld sldOrd">
      <pc:chgData name="Stewart Gale" userId="3647ddd2-6040-41ae-a96d-232c23482af8" providerId="ADAL" clId="{85367DAC-80D5-4148-839A-13C0495FA215}" dt="2025-01-06T06:32:04.888" v="528" actId="20577"/>
      <pc:docMkLst>
        <pc:docMk/>
      </pc:docMkLst>
      <pc:sldChg chg="addSp delSp modSp mod modAnim">
        <pc:chgData name="Stewart Gale" userId="3647ddd2-6040-41ae-a96d-232c23482af8" providerId="ADAL" clId="{85367DAC-80D5-4148-839A-13C0495FA215}" dt="2022-11-22T04:53:38.619" v="227" actId="732"/>
        <pc:sldMkLst>
          <pc:docMk/>
          <pc:sldMk cId="2463676897" sldId="256"/>
        </pc:sldMkLst>
      </pc:sldChg>
      <pc:sldChg chg="addSp delSp modSp mod modAnim">
        <pc:chgData name="Stewart Gale" userId="3647ddd2-6040-41ae-a96d-232c23482af8" providerId="ADAL" clId="{85367DAC-80D5-4148-839A-13C0495FA215}" dt="2022-11-22T04:56:16.865" v="305" actId="478"/>
        <pc:sldMkLst>
          <pc:docMk/>
          <pc:sldMk cId="1271159711" sldId="257"/>
        </pc:sldMkLst>
      </pc:sldChg>
      <pc:sldChg chg="addSp delSp modSp mod modAnim">
        <pc:chgData name="Stewart Gale" userId="3647ddd2-6040-41ae-a96d-232c23482af8" providerId="ADAL" clId="{85367DAC-80D5-4148-839A-13C0495FA215}" dt="2025-01-06T06:32:04.888" v="528" actId="20577"/>
        <pc:sldMkLst>
          <pc:docMk/>
          <pc:sldMk cId="12852471" sldId="258"/>
        </pc:sldMkLst>
        <pc:spChg chg="add mod">
          <ac:chgData name="Stewart Gale" userId="3647ddd2-6040-41ae-a96d-232c23482af8" providerId="ADAL" clId="{85367DAC-80D5-4148-839A-13C0495FA215}" dt="2025-01-06T06:32:01.012" v="524" actId="20577"/>
          <ac:spMkLst>
            <pc:docMk/>
            <pc:sldMk cId="12852471" sldId="258"/>
            <ac:spMk id="5" creationId="{F44A202D-79C1-33CE-70A2-70633B40F857}"/>
          </ac:spMkLst>
        </pc:spChg>
        <pc:spChg chg="add mod">
          <ac:chgData name="Stewart Gale" userId="3647ddd2-6040-41ae-a96d-232c23482af8" providerId="ADAL" clId="{85367DAC-80D5-4148-839A-13C0495FA215}" dt="2025-01-06T06:32:04.888" v="528" actId="20577"/>
          <ac:spMkLst>
            <pc:docMk/>
            <pc:sldMk cId="12852471" sldId="258"/>
            <ac:spMk id="7" creationId="{7D4393A4-4EB4-A14B-DE87-9EF8D49C4811}"/>
          </ac:spMkLst>
        </pc:spChg>
      </pc:sldChg>
      <pc:sldChg chg="addSp delSp modSp mod modAnim">
        <pc:chgData name="Stewart Gale" userId="3647ddd2-6040-41ae-a96d-232c23482af8" providerId="ADAL" clId="{85367DAC-80D5-4148-839A-13C0495FA215}" dt="2022-11-22T05:05:09.987" v="520"/>
        <pc:sldMkLst>
          <pc:docMk/>
          <pc:sldMk cId="3933252716" sldId="259"/>
        </pc:sldMkLst>
      </pc:sldChg>
      <pc:sldChg chg="addSp delSp modSp new mod ord">
        <pc:chgData name="Stewart Gale" userId="3647ddd2-6040-41ae-a96d-232c23482af8" providerId="ADAL" clId="{85367DAC-80D5-4148-839A-13C0495FA215}" dt="2022-11-22T04:48:43.274" v="68" actId="14100"/>
        <pc:sldMkLst>
          <pc:docMk/>
          <pc:sldMk cId="1669750673" sldId="261"/>
        </pc:sldMkLst>
      </pc:sldChg>
      <pc:sldChg chg="del">
        <pc:chgData name="Stewart Gale" userId="3647ddd2-6040-41ae-a96d-232c23482af8" providerId="ADAL" clId="{85367DAC-80D5-4148-839A-13C0495FA215}" dt="2022-10-24T16:14:52.203" v="0" actId="47"/>
        <pc:sldMkLst>
          <pc:docMk/>
          <pc:sldMk cId="2965468853" sldId="261"/>
        </pc:sldMkLst>
      </pc:sldChg>
      <pc:sldChg chg="addSp delSp modSp new mod ord">
        <pc:chgData name="Stewart Gale" userId="3647ddd2-6040-41ae-a96d-232c23482af8" providerId="ADAL" clId="{85367DAC-80D5-4148-839A-13C0495FA215}" dt="2022-11-22T04:48:11.147" v="62"/>
        <pc:sldMkLst>
          <pc:docMk/>
          <pc:sldMk cId="971214393" sldId="262"/>
        </pc:sldMkLst>
      </pc:sldChg>
      <pc:sldChg chg="del">
        <pc:chgData name="Stewart Gale" userId="3647ddd2-6040-41ae-a96d-232c23482af8" providerId="ADAL" clId="{85367DAC-80D5-4148-839A-13C0495FA215}" dt="2022-10-24T16:14:52.568" v="1" actId="47"/>
        <pc:sldMkLst>
          <pc:docMk/>
          <pc:sldMk cId="3843594713" sldId="262"/>
        </pc:sldMkLst>
      </pc:sldChg>
      <pc:sldChg chg="del">
        <pc:chgData name="Stewart Gale" userId="3647ddd2-6040-41ae-a96d-232c23482af8" providerId="ADAL" clId="{85367DAC-80D5-4148-839A-13C0495FA215}" dt="2022-10-24T16:14:52.953" v="2" actId="47"/>
        <pc:sldMkLst>
          <pc:docMk/>
          <pc:sldMk cId="3605549592" sldId="263"/>
        </pc:sldMkLst>
      </pc:sldChg>
      <pc:sldChg chg="del">
        <pc:chgData name="Stewart Gale" userId="3647ddd2-6040-41ae-a96d-232c23482af8" providerId="ADAL" clId="{85367DAC-80D5-4148-839A-13C0495FA215}" dt="2022-10-24T16:14:53.814" v="3" actId="47"/>
        <pc:sldMkLst>
          <pc:docMk/>
          <pc:sldMk cId="2339543067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1EE3-4DBE-43AC-A517-CAF8D8193E27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3F6FC-9921-49BA-8DC2-4FF04DE34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586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1EE3-4DBE-43AC-A517-CAF8D8193E27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3F6FC-9921-49BA-8DC2-4FF04DE34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573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1EE3-4DBE-43AC-A517-CAF8D8193E27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3F6FC-9921-49BA-8DC2-4FF04DE34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651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1EE3-4DBE-43AC-A517-CAF8D8193E27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3F6FC-9921-49BA-8DC2-4FF04DE34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249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1EE3-4DBE-43AC-A517-CAF8D8193E27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3F6FC-9921-49BA-8DC2-4FF04DE34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824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1EE3-4DBE-43AC-A517-CAF8D8193E27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3F6FC-9921-49BA-8DC2-4FF04DE34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023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1EE3-4DBE-43AC-A517-CAF8D8193E27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3F6FC-9921-49BA-8DC2-4FF04DE34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95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1EE3-4DBE-43AC-A517-CAF8D8193E27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3F6FC-9921-49BA-8DC2-4FF04DE34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630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1EE3-4DBE-43AC-A517-CAF8D8193E27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3F6FC-9921-49BA-8DC2-4FF04DE34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625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1EE3-4DBE-43AC-A517-CAF8D8193E27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3F6FC-9921-49BA-8DC2-4FF04DE34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497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1EE3-4DBE-43AC-A517-CAF8D8193E27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3F6FC-9921-49BA-8DC2-4FF04DE34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056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91EE3-4DBE-43AC-A517-CAF8D8193E27}" type="datetimeFigureOut">
              <a:rPr lang="en-GB" smtClean="0"/>
              <a:t>06/01/2025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3F6FC-9921-49BA-8DC2-4FF04DE34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79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B15EE9-31D2-1088-5D45-BF73F84CCB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23" t="11349" r="10583" b="10159"/>
          <a:stretch/>
        </p:blipFill>
        <p:spPr>
          <a:xfrm>
            <a:off x="87085" y="-1"/>
            <a:ext cx="11974286" cy="683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14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8196E7-F998-644F-88BC-4C71EFFA8C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73" t="8557" r="10486" b="11343"/>
          <a:stretch/>
        </p:blipFill>
        <p:spPr>
          <a:xfrm>
            <a:off x="83754" y="48011"/>
            <a:ext cx="12059260" cy="678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50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90057" y="2269672"/>
            <a:ext cx="82840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934234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074AA0-E9D8-8B2D-8F17-CE71FBFC9F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2" t="6038" r="52824" b="36779"/>
          <a:stretch/>
        </p:blipFill>
        <p:spPr>
          <a:xfrm>
            <a:off x="34018" y="255134"/>
            <a:ext cx="6490608" cy="63477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80A9D9-545D-3B10-EA26-9A7E671E31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355" r="54080"/>
          <a:stretch/>
        </p:blipFill>
        <p:spPr>
          <a:xfrm>
            <a:off x="6619875" y="1181100"/>
            <a:ext cx="5362575" cy="4495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3AD289-FA6A-1B57-56E9-8D14987FB2B0}"/>
              </a:ext>
            </a:extLst>
          </p:cNvPr>
          <p:cNvSpPr txBox="1"/>
          <p:nvPr/>
        </p:nvSpPr>
        <p:spPr>
          <a:xfrm>
            <a:off x="7229475" y="1619934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3  -1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C729F3-B535-80E2-598E-6CE0CB097DFF}"/>
              </a:ext>
            </a:extLst>
          </p:cNvPr>
          <p:cNvSpPr txBox="1"/>
          <p:nvPr/>
        </p:nvSpPr>
        <p:spPr>
          <a:xfrm>
            <a:off x="7229476" y="2705099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-3  1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0EEF3E-8E8D-EE5F-BE6F-A94F657DA451}"/>
              </a:ext>
            </a:extLst>
          </p:cNvPr>
          <p:cNvSpPr txBox="1"/>
          <p:nvPr/>
        </p:nvSpPr>
        <p:spPr>
          <a:xfrm>
            <a:off x="7229474" y="3867833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1   1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C94AAD-7FEB-075B-0076-D3CAA33F1F91}"/>
              </a:ext>
            </a:extLst>
          </p:cNvPr>
          <p:cNvSpPr txBox="1"/>
          <p:nvPr/>
        </p:nvSpPr>
        <p:spPr>
          <a:xfrm>
            <a:off x="7229473" y="4914900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3  -3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A9619C-0C77-194D-AF96-3B9F2E09C6A4}"/>
              </a:ext>
            </a:extLst>
          </p:cNvPr>
          <p:cNvSpPr txBox="1"/>
          <p:nvPr/>
        </p:nvSpPr>
        <p:spPr>
          <a:xfrm>
            <a:off x="10106025" y="1619933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7  1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614183-5438-CA0A-1356-AA7664A99C6B}"/>
              </a:ext>
            </a:extLst>
          </p:cNvPr>
          <p:cNvSpPr txBox="1"/>
          <p:nvPr/>
        </p:nvSpPr>
        <p:spPr>
          <a:xfrm>
            <a:off x="10077450" y="2733673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3  3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1EAA47-A723-74B0-755C-EE1994719948}"/>
              </a:ext>
            </a:extLst>
          </p:cNvPr>
          <p:cNvSpPr txBox="1"/>
          <p:nvPr/>
        </p:nvSpPr>
        <p:spPr>
          <a:xfrm>
            <a:off x="10067924" y="3886882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-5  1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F38E75-8F9F-9E41-782F-AD172A28ECB3}"/>
              </a:ext>
            </a:extLst>
          </p:cNvPr>
          <p:cNvSpPr txBox="1"/>
          <p:nvPr/>
        </p:nvSpPr>
        <p:spPr>
          <a:xfrm>
            <a:off x="10106023" y="4972049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3  4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67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39898D-4B62-8200-B97D-B9B87B13D0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829" b="47352"/>
          <a:stretch/>
        </p:blipFill>
        <p:spPr>
          <a:xfrm>
            <a:off x="91337" y="171450"/>
            <a:ext cx="5770764" cy="55435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817E9D-9D0B-B447-78FF-0C70AEDCB9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349" t="55206" r="12677" b="14828"/>
          <a:stretch/>
        </p:blipFill>
        <p:spPr>
          <a:xfrm>
            <a:off x="5905499" y="828674"/>
            <a:ext cx="6010275" cy="45624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E9AAF6-A5FD-C5F7-43CA-106570231134}"/>
              </a:ext>
            </a:extLst>
          </p:cNvPr>
          <p:cNvSpPr txBox="1"/>
          <p:nvPr/>
        </p:nvSpPr>
        <p:spPr>
          <a:xfrm>
            <a:off x="6829425" y="1315134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1  2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8602F7-F1BD-996B-1F7D-A3C1FE5AF84A}"/>
              </a:ext>
            </a:extLst>
          </p:cNvPr>
          <p:cNvSpPr txBox="1"/>
          <p:nvPr/>
        </p:nvSpPr>
        <p:spPr>
          <a:xfrm>
            <a:off x="6900863" y="2958882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2   -3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6548A2-1BE5-6872-161B-E31CB2C4DFCD}"/>
              </a:ext>
            </a:extLst>
          </p:cNvPr>
          <p:cNvSpPr txBox="1"/>
          <p:nvPr/>
        </p:nvSpPr>
        <p:spPr>
          <a:xfrm>
            <a:off x="6757988" y="4573370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4   1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63586-AB49-D57E-D675-F6B4ED020913}"/>
              </a:ext>
            </a:extLst>
          </p:cNvPr>
          <p:cNvSpPr txBox="1"/>
          <p:nvPr/>
        </p:nvSpPr>
        <p:spPr>
          <a:xfrm>
            <a:off x="10039350" y="1315134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2   -1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50253D-1641-501F-1ADC-AB68713FC476}"/>
              </a:ext>
            </a:extLst>
          </p:cNvPr>
          <p:cNvSpPr txBox="1"/>
          <p:nvPr/>
        </p:nvSpPr>
        <p:spPr>
          <a:xfrm>
            <a:off x="10077450" y="3010430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2   -5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92C52E-204E-22F7-BA85-753383E98F89}"/>
              </a:ext>
            </a:extLst>
          </p:cNvPr>
          <p:cNvSpPr txBox="1"/>
          <p:nvPr/>
        </p:nvSpPr>
        <p:spPr>
          <a:xfrm>
            <a:off x="10029824" y="4562168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2   1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15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C0E7C9-C7D1-CE01-BD6E-91CECB3E43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448" b="43537"/>
          <a:stretch/>
        </p:blipFill>
        <p:spPr>
          <a:xfrm>
            <a:off x="114159" y="115530"/>
            <a:ext cx="6905766" cy="63424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E48057-163F-54D2-FA3C-F8A7C70942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868" r="57110"/>
          <a:stretch/>
        </p:blipFill>
        <p:spPr>
          <a:xfrm>
            <a:off x="6905766" y="1196310"/>
            <a:ext cx="5172075" cy="44653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4A202D-79C1-33CE-70A2-70633B40F857}"/>
              </a:ext>
            </a:extLst>
          </p:cNvPr>
          <p:cNvSpPr txBox="1"/>
          <p:nvPr/>
        </p:nvSpPr>
        <p:spPr>
          <a:xfrm>
            <a:off x="7486650" y="1757123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1   2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7D91B5-BACA-589A-E318-2A40527383B7}"/>
              </a:ext>
            </a:extLst>
          </p:cNvPr>
          <p:cNvSpPr txBox="1"/>
          <p:nvPr/>
        </p:nvSpPr>
        <p:spPr>
          <a:xfrm>
            <a:off x="7595405" y="3161068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-1  -2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4393A4-4EB4-A14B-DE87-9EF8D49C4811}"/>
              </a:ext>
            </a:extLst>
          </p:cNvPr>
          <p:cNvSpPr txBox="1"/>
          <p:nvPr/>
        </p:nvSpPr>
        <p:spPr>
          <a:xfrm>
            <a:off x="7530791" y="4565013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rgbClr val="FF0000"/>
                </a:solidFill>
              </a:rPr>
              <a:t>2   </a:t>
            </a:r>
            <a:r>
              <a:rPr lang="en-US" sz="3600" dirty="0">
                <a:solidFill>
                  <a:srgbClr val="FF0000"/>
                </a:solidFill>
              </a:rPr>
              <a:t>7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CF1C66-C67E-5FF8-B1EA-1B286C0889B2}"/>
              </a:ext>
            </a:extLst>
          </p:cNvPr>
          <p:cNvSpPr txBox="1"/>
          <p:nvPr/>
        </p:nvSpPr>
        <p:spPr>
          <a:xfrm>
            <a:off x="10523276" y="1708575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8   1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38ECB5-0B39-A010-B5FD-275B18E14261}"/>
              </a:ext>
            </a:extLst>
          </p:cNvPr>
          <p:cNvSpPr txBox="1"/>
          <p:nvPr/>
        </p:nvSpPr>
        <p:spPr>
          <a:xfrm>
            <a:off x="10740789" y="3161068"/>
            <a:ext cx="1144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2 -11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C3BCC5-6C7D-61DF-5173-E44001F47C3C}"/>
              </a:ext>
            </a:extLst>
          </p:cNvPr>
          <p:cNvSpPr txBox="1"/>
          <p:nvPr/>
        </p:nvSpPr>
        <p:spPr>
          <a:xfrm>
            <a:off x="10523276" y="4557054"/>
            <a:ext cx="145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-18 , 1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BCA8ED-897F-632C-7132-18D49EBB8D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286" b="45319"/>
          <a:stretch/>
        </p:blipFill>
        <p:spPr>
          <a:xfrm>
            <a:off x="116007" y="80272"/>
            <a:ext cx="7424382" cy="64228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9A5102-517E-D238-6726-8576393317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38" t="53528" r="18996" b="11343"/>
          <a:stretch/>
        </p:blipFill>
        <p:spPr>
          <a:xfrm>
            <a:off x="7483522" y="1106604"/>
            <a:ext cx="4592471" cy="42405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3DB99C-9023-D7FC-33F3-091AF180FF1C}"/>
              </a:ext>
            </a:extLst>
          </p:cNvPr>
          <p:cNvSpPr txBox="1"/>
          <p:nvPr/>
        </p:nvSpPr>
        <p:spPr>
          <a:xfrm>
            <a:off x="7483522" y="1607685"/>
            <a:ext cx="1637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000" dirty="0">
                <a:solidFill>
                  <a:srgbClr val="FF0000"/>
                </a:solidFill>
              </a:rPr>
              <a:t> = -2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CD19F6-8EF0-825B-C411-F2CCB7046A72}"/>
              </a:ext>
            </a:extLst>
          </p:cNvPr>
          <p:cNvSpPr txBox="1"/>
          <p:nvPr/>
        </p:nvSpPr>
        <p:spPr>
          <a:xfrm>
            <a:off x="7540389" y="2732236"/>
            <a:ext cx="1637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000" dirty="0">
                <a:solidFill>
                  <a:srgbClr val="FF0000"/>
                </a:solidFill>
              </a:rPr>
              <a:t> = 0.5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FE500E-EFDF-B0FE-4EE1-7ECE4483B6EC}"/>
              </a:ext>
            </a:extLst>
          </p:cNvPr>
          <p:cNvSpPr txBox="1"/>
          <p:nvPr/>
        </p:nvSpPr>
        <p:spPr>
          <a:xfrm>
            <a:off x="7540389" y="3856787"/>
            <a:ext cx="1637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000" dirty="0">
                <a:solidFill>
                  <a:srgbClr val="FF0000"/>
                </a:solidFill>
              </a:rPr>
              <a:t> = 2.5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86638F-4348-FE22-974D-826259DABBCA}"/>
              </a:ext>
            </a:extLst>
          </p:cNvPr>
          <p:cNvSpPr txBox="1"/>
          <p:nvPr/>
        </p:nvSpPr>
        <p:spPr>
          <a:xfrm>
            <a:off x="7540389" y="5152453"/>
            <a:ext cx="1637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000" dirty="0">
                <a:solidFill>
                  <a:srgbClr val="FF0000"/>
                </a:solidFill>
              </a:rPr>
              <a:t> = 0.5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030039-ADA3-B696-F393-E160886835BA}"/>
              </a:ext>
            </a:extLst>
          </p:cNvPr>
          <p:cNvSpPr txBox="1"/>
          <p:nvPr/>
        </p:nvSpPr>
        <p:spPr>
          <a:xfrm>
            <a:off x="10814714" y="1607631"/>
            <a:ext cx="1212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000" dirty="0">
                <a:solidFill>
                  <a:srgbClr val="FF0000"/>
                </a:solidFill>
              </a:rPr>
              <a:t> = 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1F2180-F359-0C3C-CAC3-4205904E4970}"/>
              </a:ext>
            </a:extLst>
          </p:cNvPr>
          <p:cNvSpPr txBox="1"/>
          <p:nvPr/>
        </p:nvSpPr>
        <p:spPr>
          <a:xfrm>
            <a:off x="10675961" y="2791337"/>
            <a:ext cx="13943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000" dirty="0">
                <a:solidFill>
                  <a:srgbClr val="FF0000"/>
                </a:solidFill>
              </a:rPr>
              <a:t> = 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89EC4D-47AB-C517-258F-20B0FE735F70}"/>
              </a:ext>
            </a:extLst>
          </p:cNvPr>
          <p:cNvSpPr txBox="1"/>
          <p:nvPr/>
        </p:nvSpPr>
        <p:spPr>
          <a:xfrm>
            <a:off x="10719179" y="3931401"/>
            <a:ext cx="1307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000" dirty="0">
                <a:solidFill>
                  <a:srgbClr val="FF0000"/>
                </a:solidFill>
              </a:rPr>
              <a:t> = 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4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8CB036-0CC6-1392-D969-64F712169671}"/>
              </a:ext>
            </a:extLst>
          </p:cNvPr>
          <p:cNvSpPr txBox="1"/>
          <p:nvPr/>
        </p:nvSpPr>
        <p:spPr>
          <a:xfrm>
            <a:off x="10347277" y="5152453"/>
            <a:ext cx="19152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000" dirty="0">
                <a:solidFill>
                  <a:srgbClr val="FF0000"/>
                </a:solidFill>
              </a:rPr>
              <a:t> = </a:t>
            </a:r>
            <a:r>
              <a:rPr lang="en-US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4000" dirty="0">
                <a:solidFill>
                  <a:srgbClr val="FF0000"/>
                </a:solidFill>
                <a:cs typeface="Times New Roman" panose="02020603050405020304" pitchFamily="18" charset="0"/>
              </a:rPr>
              <a:t>- 1</a:t>
            </a:r>
            <a:endParaRPr lang="en-GB" sz="40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25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80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2016-01-12T16:47:39Z</dcterms:created>
  <dcterms:modified xsi:type="dcterms:W3CDTF">2025-01-06T06:32:07Z</dcterms:modified>
</cp:coreProperties>
</file>